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handoutMasterIdLst>
    <p:handoutMasterId r:id="rId17"/>
  </p:handoutMasterIdLst>
  <p:sldIdLst>
    <p:sldId id="271" r:id="rId4"/>
    <p:sldId id="272" r:id="rId5"/>
    <p:sldId id="379" r:id="rId6"/>
    <p:sldId id="364" r:id="rId7"/>
    <p:sldId id="365" r:id="rId8"/>
    <p:sldId id="393" r:id="rId9"/>
    <p:sldId id="378" r:id="rId10"/>
    <p:sldId id="276" r:id="rId11"/>
    <p:sldId id="389" r:id="rId12"/>
    <p:sldId id="390" r:id="rId13"/>
    <p:sldId id="391" r:id="rId14"/>
    <p:sldId id="392" r:id="rId15"/>
    <p:sldId id="3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52"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3" d="100"/>
          <a:sy n="73" d="100"/>
        </p:scale>
        <p:origin x="-540" y="18"/>
      </p:cViewPr>
      <p:guideLst>
        <p:guide orient="horz" pos="2352"/>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7D239DE-5B87-4584-A2CB-2F80BA75F8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D7D34A6-5143-421A-9256-84C76A56A7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95ABA4-C065-4865-B736-7D3D66BB7BD3}" type="datetimeFigureOut">
              <a:rPr lang="en-US" smtClean="0"/>
              <a:t>1/11/2022</a:t>
            </a:fld>
            <a:endParaRPr lang="en-US"/>
          </a:p>
        </p:txBody>
      </p:sp>
      <p:sp>
        <p:nvSpPr>
          <p:cNvPr id="4" name="Footer Placeholder 3">
            <a:extLst>
              <a:ext uri="{FF2B5EF4-FFF2-40B4-BE49-F238E27FC236}">
                <a16:creationId xmlns:a16="http://schemas.microsoft.com/office/drawing/2014/main" xmlns="" id="{1E7CF214-9A81-4A9C-90A0-1279837121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9D901DE-2022-4064-8E5F-F3F0F8C0EE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9600F3-AEE5-4D79-B3C5-0F7FEA04ADF8}" type="slidenum">
              <a:rPr lang="en-US" smtClean="0"/>
              <a:t>‹#›</a:t>
            </a:fld>
            <a:endParaRPr lang="en-US"/>
          </a:p>
        </p:txBody>
      </p:sp>
    </p:spTree>
    <p:extLst>
      <p:ext uri="{BB962C8B-B14F-4D97-AF65-F5344CB8AC3E}">
        <p14:creationId xmlns:p14="http://schemas.microsoft.com/office/powerpoint/2010/main" val="10439482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a:gsLst>
            <a:gs pos="0">
              <a:schemeClr val="accent2">
                <a:lumMod val="20000"/>
                <a:lumOff val="80000"/>
              </a:schemeClr>
            </a:gs>
            <a:gs pos="40000">
              <a:schemeClr val="accent2"/>
            </a:gs>
            <a:gs pos="70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DCA10AF6-AE9F-480B-B8DE-0048AEEC8A32}"/>
              </a:ext>
            </a:extLst>
          </p:cNvPr>
          <p:cNvSpPr/>
          <p:nvPr userDrawn="1"/>
        </p:nvSpPr>
        <p:spPr>
          <a:xfrm>
            <a:off x="476552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lgn="ctr"/>
            <a:endParaRPr lang="en-US" sz="2701">
              <a:solidFill>
                <a:schemeClr val="tx1"/>
              </a:solidFill>
            </a:endParaRPr>
          </a:p>
        </p:txBody>
      </p:sp>
      <p:sp>
        <p:nvSpPr>
          <p:cNvPr id="4" name="Freeform: Shape 3">
            <a:extLst>
              <a:ext uri="{FF2B5EF4-FFF2-40B4-BE49-F238E27FC236}">
                <a16:creationId xmlns:a16="http://schemas.microsoft.com/office/drawing/2014/main" xmlns="" id="{9F1CCBC8-2DEC-4648-8372-311676E798CC}"/>
              </a:ext>
            </a:extLst>
          </p:cNvPr>
          <p:cNvSpPr/>
          <p:nvPr userDrawn="1"/>
        </p:nvSpPr>
        <p:spPr>
          <a:xfrm>
            <a:off x="508574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lgn="ctr"/>
            <a:endParaRPr lang="en-US" sz="2701">
              <a:solidFill>
                <a:schemeClr val="tx1"/>
              </a:solidFill>
            </a:endParaRPr>
          </a:p>
        </p:txBody>
      </p:sp>
      <p:sp>
        <p:nvSpPr>
          <p:cNvPr id="62" name="Picture Placeholder 61">
            <a:extLst>
              <a:ext uri="{FF2B5EF4-FFF2-40B4-BE49-F238E27FC236}">
                <a16:creationId xmlns:a16="http://schemas.microsoft.com/office/drawing/2014/main" xmlns="" id="{E7A5EAFD-E3F5-4EE4-BEE8-EDCA0F3D20A8}"/>
              </a:ext>
            </a:extLst>
          </p:cNvPr>
          <p:cNvSpPr>
            <a:spLocks noGrp="1"/>
          </p:cNvSpPr>
          <p:nvPr>
            <p:ph type="pic" idx="1" hasCustomPrompt="1"/>
          </p:nvPr>
        </p:nvSpPr>
        <p:spPr>
          <a:xfrm>
            <a:off x="601168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marL="0" lvl="0" algn="ctr"/>
            <a:r>
              <a:rPr lang="en-US" altLang="ko-KR" dirty="0"/>
              <a:t>Your Picture Here and</a:t>
            </a:r>
            <a:r>
              <a:rPr lang="ko-KR" altLang="en-US" dirty="0"/>
              <a:t> </a:t>
            </a:r>
            <a:r>
              <a:rPr lang="en-US" altLang="ko-KR" dirty="0"/>
              <a:t>Send to Back</a:t>
            </a:r>
            <a:endParaRPr lang="ko-KR" altLang="en-US" dirty="0"/>
          </a:p>
        </p:txBody>
      </p:sp>
    </p:spTree>
    <p:extLst>
      <p:ext uri="{BB962C8B-B14F-4D97-AF65-F5344CB8AC3E}">
        <p14:creationId xmlns:p14="http://schemas.microsoft.com/office/powerpoint/2010/main" val="107695461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E4C200A-24A8-43AD-A980-E284C50657FD}"/>
              </a:ext>
            </a:extLst>
          </p:cNvPr>
          <p:cNvSpPr>
            <a:spLocks noGrp="1"/>
          </p:cNvSpPr>
          <p:nvPr>
            <p:ph type="pic" idx="1" hasCustomPrompt="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73768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7D5CD35A-2A51-47DD-8590-C25AD44DBD7D}"/>
              </a:ext>
            </a:extLst>
          </p:cNvPr>
          <p:cNvSpPr>
            <a:spLocks noGrp="1"/>
          </p:cNvSpPr>
          <p:nvPr>
            <p:ph type="pic" idx="1" hasCustomPrompt="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67001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a:extLst>
              <a:ext uri="{FF2B5EF4-FFF2-40B4-BE49-F238E27FC236}">
                <a16:creationId xmlns:a16="http://schemas.microsoft.com/office/drawing/2014/main" xmlns="" id="{85E82A15-1989-4CB4-94AD-099C5BEDB3EA}"/>
              </a:ext>
            </a:extLst>
          </p:cNvPr>
          <p:cNvSpPr>
            <a:spLocks noGrp="1"/>
          </p:cNvSpPr>
          <p:nvPr>
            <p:ph type="pic" idx="1" hasCustomPrompt="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87574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8009B150-532D-45FE-A6D6-8A190897518A}"/>
              </a:ext>
            </a:extLst>
          </p:cNvPr>
          <p:cNvSpPr>
            <a:spLocks noGrp="1"/>
          </p:cNvSpPr>
          <p:nvPr userDrawn="1">
            <p:ph type="pic" idx="1" hasCustomPrompt="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21" name="Picture Placeholder 20">
            <a:extLst>
              <a:ext uri="{FF2B5EF4-FFF2-40B4-BE49-F238E27FC236}">
                <a16:creationId xmlns:a16="http://schemas.microsoft.com/office/drawing/2014/main" xmlns="" id="{0B3E2BDC-790D-4A9E-9558-CA4C10A1FB05}"/>
              </a:ext>
            </a:extLst>
          </p:cNvPr>
          <p:cNvSpPr>
            <a:spLocks noGrp="1"/>
          </p:cNvSpPr>
          <p:nvPr userDrawn="1">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Picture Placeholder 18">
            <a:extLst>
              <a:ext uri="{FF2B5EF4-FFF2-40B4-BE49-F238E27FC236}">
                <a16:creationId xmlns:a16="http://schemas.microsoft.com/office/drawing/2014/main" xmlns="" id="{2B6F2E21-3216-4F90-A6E2-E51A550D522D}"/>
              </a:ext>
            </a:extLst>
          </p:cNvPr>
          <p:cNvSpPr>
            <a:spLocks noGrp="1"/>
          </p:cNvSpPr>
          <p:nvPr userDrawn="1">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0" name="Picture Placeholder 19">
            <a:extLst>
              <a:ext uri="{FF2B5EF4-FFF2-40B4-BE49-F238E27FC236}">
                <a16:creationId xmlns:a16="http://schemas.microsoft.com/office/drawing/2014/main" xmlns="" id="{9228B4EE-0DCA-498B-BE6D-C126351A4694}"/>
              </a:ext>
            </a:extLst>
          </p:cNvPr>
          <p:cNvSpPr>
            <a:spLocks noGrp="1"/>
          </p:cNvSpPr>
          <p:nvPr userDrawn="1">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64893961"/>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72FE957E-B654-4424-ACDA-8DED4BC6F6D5}"/>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99525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014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xmlns="" id="{892BE04D-7D92-4AC1-9A7B-9F84DF96E9F1}"/>
              </a:ext>
            </a:extLst>
          </p:cNvPr>
          <p:cNvSpPr>
            <a:spLocks noGrp="1"/>
          </p:cNvSpPr>
          <p:nvPr>
            <p:ph type="pic" idx="12" hasCustomPrompt="1"/>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69472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Shape 9">
            <a:extLst>
              <a:ext uri="{FF2B5EF4-FFF2-40B4-BE49-F238E27FC236}">
                <a16:creationId xmlns:a16="http://schemas.microsoft.com/office/drawing/2014/main" xmlns="" id="{93EBF5BD-BDB4-4EDA-80D9-62417648E9A9}"/>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8" name="Freeform: Shape 7">
            <a:extLst>
              <a:ext uri="{FF2B5EF4-FFF2-40B4-BE49-F238E27FC236}">
                <a16:creationId xmlns:a16="http://schemas.microsoft.com/office/drawing/2014/main" xmlns="" id="{515D09CC-EA41-4CE9-B520-4B37AF49794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612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20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29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52C882D6-F42B-420F-B28D-BA2BD09E51CA}"/>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3" name="Freeform: Shape 2">
            <a:extLst>
              <a:ext uri="{FF2B5EF4-FFF2-40B4-BE49-F238E27FC236}">
                <a16:creationId xmlns:a16="http://schemas.microsoft.com/office/drawing/2014/main" xmlns="" id="{EFC47860-F692-40B3-8E78-8914A5700FC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78100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xmlns="" id="{AF45677C-8125-4A3E-BB35-BAD773DF67E0}"/>
              </a:ext>
            </a:extLst>
          </p:cNvPr>
          <p:cNvSpPr/>
          <p:nvPr userDrawn="1"/>
        </p:nvSpPr>
        <p:spPr>
          <a:xfrm>
            <a:off x="0" y="1"/>
            <a:ext cx="12192000" cy="6857999"/>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304581C-447C-41D2-AB77-0A55193F4D64}"/>
              </a:ext>
            </a:extLst>
          </p:cNvPr>
          <p:cNvGrpSpPr/>
          <p:nvPr userDrawn="1"/>
        </p:nvGrpSpPr>
        <p:grpSpPr>
          <a:xfrm>
            <a:off x="52534" y="5315741"/>
            <a:ext cx="1345500" cy="1533206"/>
            <a:chOff x="35636" y="1136215"/>
            <a:chExt cx="2624846" cy="2991029"/>
          </a:xfrm>
        </p:grpSpPr>
        <p:sp>
          <p:nvSpPr>
            <p:cNvPr id="5" name="Freeform: Shape 4">
              <a:extLst>
                <a:ext uri="{FF2B5EF4-FFF2-40B4-BE49-F238E27FC236}">
                  <a16:creationId xmlns:a16="http://schemas.microsoft.com/office/drawing/2014/main" xmlns="" id="{455351EA-759A-40CD-B878-CEACA9020F32}"/>
                </a:ext>
              </a:extLst>
            </p:cNvPr>
            <p:cNvSpPr/>
            <p:nvPr/>
          </p:nvSpPr>
          <p:spPr>
            <a:xfrm>
              <a:off x="1134977" y="1170148"/>
              <a:ext cx="1525505"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6" name="Freeform: Shape 5">
              <a:extLst>
                <a:ext uri="{FF2B5EF4-FFF2-40B4-BE49-F238E27FC236}">
                  <a16:creationId xmlns:a16="http://schemas.microsoft.com/office/drawing/2014/main" xmlns="" id="{AEA3E210-B1ED-40DF-9B3E-1EC217936C85}"/>
                </a:ext>
              </a:extLst>
            </p:cNvPr>
            <p:cNvSpPr/>
            <p:nvPr/>
          </p:nvSpPr>
          <p:spPr>
            <a:xfrm>
              <a:off x="35636" y="1136215"/>
              <a:ext cx="1113712" cy="299102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grpSp>
        <p:nvGrpSpPr>
          <p:cNvPr id="7" name="Group 6">
            <a:extLst>
              <a:ext uri="{FF2B5EF4-FFF2-40B4-BE49-F238E27FC236}">
                <a16:creationId xmlns:a16="http://schemas.microsoft.com/office/drawing/2014/main" xmlns="" id="{4F767EA1-DCB1-4019-85DD-A7022071EBC2}"/>
              </a:ext>
            </a:extLst>
          </p:cNvPr>
          <p:cNvGrpSpPr/>
          <p:nvPr userDrawn="1"/>
        </p:nvGrpSpPr>
        <p:grpSpPr>
          <a:xfrm>
            <a:off x="719764" y="5726143"/>
            <a:ext cx="973739" cy="1122804"/>
            <a:chOff x="276796" y="1136215"/>
            <a:chExt cx="2593938" cy="2991029"/>
          </a:xfrm>
        </p:grpSpPr>
        <p:sp>
          <p:nvSpPr>
            <p:cNvPr id="8" name="Freeform: Shape 7">
              <a:extLst>
                <a:ext uri="{FF2B5EF4-FFF2-40B4-BE49-F238E27FC236}">
                  <a16:creationId xmlns:a16="http://schemas.microsoft.com/office/drawing/2014/main" xmlns="" id="{086A14DB-06E7-49B9-A5D4-524A47846991}"/>
                </a:ext>
              </a:extLst>
            </p:cNvPr>
            <p:cNvSpPr/>
            <p:nvPr/>
          </p:nvSpPr>
          <p:spPr>
            <a:xfrm>
              <a:off x="1345231" y="1170148"/>
              <a:ext cx="1525503"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9" name="Freeform: Shape 8">
              <a:extLst>
                <a:ext uri="{FF2B5EF4-FFF2-40B4-BE49-F238E27FC236}">
                  <a16:creationId xmlns:a16="http://schemas.microsoft.com/office/drawing/2014/main" xmlns="" id="{4307D085-B667-4D37-A930-54AE1C03F6E4}"/>
                </a:ext>
              </a:extLst>
            </p:cNvPr>
            <p:cNvSpPr/>
            <p:nvPr/>
          </p:nvSpPr>
          <p:spPr>
            <a:xfrm>
              <a:off x="276796" y="1136215"/>
              <a:ext cx="1113713"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sp>
        <p:nvSpPr>
          <p:cNvPr id="53" name="Rectangle 52">
            <a:extLst>
              <a:ext uri="{FF2B5EF4-FFF2-40B4-BE49-F238E27FC236}">
                <a16:creationId xmlns:a16="http://schemas.microsoft.com/office/drawing/2014/main" xmlns="" id="{553A449B-1E16-427E-AA1F-1761A105A61E}"/>
              </a:ext>
            </a:extLst>
          </p:cNvPr>
          <p:cNvSpPr/>
          <p:nvPr userDrawn="1"/>
        </p:nvSpPr>
        <p:spPr>
          <a:xfrm>
            <a:off x="2825392" y="0"/>
            <a:ext cx="9366607"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A3D05169-BAAB-49AE-B6AB-F6EDA5219658}"/>
              </a:ext>
            </a:extLst>
          </p:cNvPr>
          <p:cNvGrpSpPr/>
          <p:nvPr userDrawn="1"/>
        </p:nvGrpSpPr>
        <p:grpSpPr>
          <a:xfrm>
            <a:off x="816240" y="3199974"/>
            <a:ext cx="1505538" cy="2566050"/>
            <a:chOff x="11521621" y="1903133"/>
            <a:chExt cx="2494544" cy="4251720"/>
          </a:xfrm>
        </p:grpSpPr>
        <p:sp>
          <p:nvSpPr>
            <p:cNvPr id="55" name="Freeform: Shape 54">
              <a:extLst>
                <a:ext uri="{FF2B5EF4-FFF2-40B4-BE49-F238E27FC236}">
                  <a16:creationId xmlns:a16="http://schemas.microsoft.com/office/drawing/2014/main" xmlns="" id="{A662FEF3-1917-4118-A53E-3734B721FD74}"/>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56" name="Group 55">
              <a:extLst>
                <a:ext uri="{FF2B5EF4-FFF2-40B4-BE49-F238E27FC236}">
                  <a16:creationId xmlns:a16="http://schemas.microsoft.com/office/drawing/2014/main" xmlns="" id="{EE2EF4D9-4CF5-400C-A9F0-AD7A0BD54A78}"/>
                </a:ext>
              </a:extLst>
            </p:cNvPr>
            <p:cNvGrpSpPr/>
            <p:nvPr/>
          </p:nvGrpSpPr>
          <p:grpSpPr>
            <a:xfrm>
              <a:off x="11521621" y="1969094"/>
              <a:ext cx="2494544" cy="4185759"/>
              <a:chOff x="11521621" y="1969094"/>
              <a:chExt cx="2494544" cy="4185759"/>
            </a:xfrm>
          </p:grpSpPr>
          <p:grpSp>
            <p:nvGrpSpPr>
              <p:cNvPr id="57" name="Group 56">
                <a:extLst>
                  <a:ext uri="{FF2B5EF4-FFF2-40B4-BE49-F238E27FC236}">
                    <a16:creationId xmlns:a16="http://schemas.microsoft.com/office/drawing/2014/main" xmlns="" id="{28497920-E136-42D7-9412-1BD60605931D}"/>
                  </a:ext>
                </a:extLst>
              </p:cNvPr>
              <p:cNvGrpSpPr/>
              <p:nvPr/>
            </p:nvGrpSpPr>
            <p:grpSpPr>
              <a:xfrm>
                <a:off x="11521621" y="1969094"/>
                <a:ext cx="2494544" cy="2682188"/>
                <a:chOff x="11521621" y="1969094"/>
                <a:chExt cx="2494544" cy="2682188"/>
              </a:xfrm>
            </p:grpSpPr>
            <p:cxnSp>
              <p:nvCxnSpPr>
                <p:cNvPr id="77" name="Straight Connector 76">
                  <a:extLst>
                    <a:ext uri="{FF2B5EF4-FFF2-40B4-BE49-F238E27FC236}">
                      <a16:creationId xmlns:a16="http://schemas.microsoft.com/office/drawing/2014/main" xmlns="" id="{98BF5F43-E851-4EF1-BD30-1A3EA3DBFB6D}"/>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239A8E24-3262-47F3-8EE2-A371E7B0B055}"/>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3131A34C-91F3-4276-90E0-38EA36726C4A}"/>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xmlns="" id="{45293FBB-84BA-42C0-8D04-E7711A61D918}"/>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1" name="Freeform: Shape 80">
                  <a:extLst>
                    <a:ext uri="{FF2B5EF4-FFF2-40B4-BE49-F238E27FC236}">
                      <a16:creationId xmlns:a16="http://schemas.microsoft.com/office/drawing/2014/main" xmlns="" id="{D71E92F0-854E-4348-B522-E514A01DE665}"/>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2" name="Freeform: Shape 81">
                  <a:extLst>
                    <a:ext uri="{FF2B5EF4-FFF2-40B4-BE49-F238E27FC236}">
                      <a16:creationId xmlns:a16="http://schemas.microsoft.com/office/drawing/2014/main" xmlns="" id="{77B26116-3BCE-40E9-AE21-3B3AD12ABC44}"/>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3" name="Freeform: Shape 82">
                  <a:extLst>
                    <a:ext uri="{FF2B5EF4-FFF2-40B4-BE49-F238E27FC236}">
                      <a16:creationId xmlns:a16="http://schemas.microsoft.com/office/drawing/2014/main" xmlns="" id="{73A68979-BA70-4ED6-B4C8-3947E4DA45E0}"/>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4" name="Freeform: Shape 83">
                  <a:extLst>
                    <a:ext uri="{FF2B5EF4-FFF2-40B4-BE49-F238E27FC236}">
                      <a16:creationId xmlns:a16="http://schemas.microsoft.com/office/drawing/2014/main" xmlns="" id="{63EC72E7-6A91-4B49-BE33-260E67D58848}"/>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5" name="Freeform: Shape 84">
                  <a:extLst>
                    <a:ext uri="{FF2B5EF4-FFF2-40B4-BE49-F238E27FC236}">
                      <a16:creationId xmlns:a16="http://schemas.microsoft.com/office/drawing/2014/main" xmlns="" id="{33C767EF-BC74-470D-9DE9-80F9E1EBE8B6}"/>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6" name="Freeform: Shape 85">
                  <a:extLst>
                    <a:ext uri="{FF2B5EF4-FFF2-40B4-BE49-F238E27FC236}">
                      <a16:creationId xmlns:a16="http://schemas.microsoft.com/office/drawing/2014/main" xmlns="" id="{7ABAA443-D4A2-4AD3-86E3-A9A56ADD1B2F}"/>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7" name="Freeform: Shape 86">
                  <a:extLst>
                    <a:ext uri="{FF2B5EF4-FFF2-40B4-BE49-F238E27FC236}">
                      <a16:creationId xmlns:a16="http://schemas.microsoft.com/office/drawing/2014/main" xmlns="" id="{985EE30F-3169-41D8-AB7E-5DD444E5D5CF}"/>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8" name="Freeform: Shape 87">
                  <a:extLst>
                    <a:ext uri="{FF2B5EF4-FFF2-40B4-BE49-F238E27FC236}">
                      <a16:creationId xmlns:a16="http://schemas.microsoft.com/office/drawing/2014/main" xmlns="" id="{55D40BAD-C198-4806-9C94-D174ECA8118B}"/>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9" name="Freeform: Shape 88">
                  <a:extLst>
                    <a:ext uri="{FF2B5EF4-FFF2-40B4-BE49-F238E27FC236}">
                      <a16:creationId xmlns:a16="http://schemas.microsoft.com/office/drawing/2014/main" xmlns="" id="{A7BB54F3-47F4-425D-83D1-DEFB6DF87CA2}"/>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90" name="Freeform: Shape 89">
                  <a:extLst>
                    <a:ext uri="{FF2B5EF4-FFF2-40B4-BE49-F238E27FC236}">
                      <a16:creationId xmlns:a16="http://schemas.microsoft.com/office/drawing/2014/main" xmlns="" id="{0AF18DC6-16E1-4799-BB5C-0F3A0C7FA28B}"/>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58" name="Group 57">
                <a:extLst>
                  <a:ext uri="{FF2B5EF4-FFF2-40B4-BE49-F238E27FC236}">
                    <a16:creationId xmlns:a16="http://schemas.microsoft.com/office/drawing/2014/main" xmlns="" id="{342C8FA0-A3B0-4165-BF81-245EB245A084}"/>
                  </a:ext>
                </a:extLst>
              </p:cNvPr>
              <p:cNvGrpSpPr/>
              <p:nvPr/>
            </p:nvGrpSpPr>
            <p:grpSpPr>
              <a:xfrm>
                <a:off x="12470968" y="4604322"/>
                <a:ext cx="839142" cy="1550531"/>
                <a:chOff x="12470968" y="4604322"/>
                <a:chExt cx="839142" cy="1550531"/>
              </a:xfrm>
            </p:grpSpPr>
            <p:grpSp>
              <p:nvGrpSpPr>
                <p:cNvPr id="59" name="Group 58">
                  <a:extLst>
                    <a:ext uri="{FF2B5EF4-FFF2-40B4-BE49-F238E27FC236}">
                      <a16:creationId xmlns:a16="http://schemas.microsoft.com/office/drawing/2014/main" xmlns="" id="{334060C5-27F3-4421-A304-B193F9BD3396}"/>
                    </a:ext>
                  </a:extLst>
                </p:cNvPr>
                <p:cNvGrpSpPr/>
                <p:nvPr/>
              </p:nvGrpSpPr>
              <p:grpSpPr>
                <a:xfrm>
                  <a:off x="12710801" y="4604322"/>
                  <a:ext cx="471270" cy="1549314"/>
                  <a:chOff x="2541356" y="1774680"/>
                  <a:chExt cx="1106202" cy="3636668"/>
                </a:xfrm>
                <a:solidFill>
                  <a:schemeClr val="bg1">
                    <a:lumMod val="75000"/>
                  </a:schemeClr>
                </a:solidFill>
              </p:grpSpPr>
              <p:sp>
                <p:nvSpPr>
                  <p:cNvPr id="66" name="Freeform: Shape 65">
                    <a:extLst>
                      <a:ext uri="{FF2B5EF4-FFF2-40B4-BE49-F238E27FC236}">
                        <a16:creationId xmlns:a16="http://schemas.microsoft.com/office/drawing/2014/main" xmlns="" id="{5E3F14CE-CF61-4B63-BE02-EF710F602842}"/>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C7850172-E89B-4A0E-B003-8BAE9D3F7D76}"/>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A6584978-73D4-47EC-9C82-C6A2A24E2F9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77846F57-FC7C-4A6D-A2AD-E0934F6F23DA}"/>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xmlns="" id="{D113772A-09F4-4D1C-82EE-59CB5A04CCF4}"/>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EE130360-94EB-47DA-9B20-9425A2D818C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54F71D42-7D98-4D72-8ABF-C7257DE6F785}"/>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AD847D27-5E4A-4825-9586-C0C8432BE2B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FBC8F3F7-E7EA-4E0C-82B1-9EB91449D66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75F4C58D-06F2-4C1A-9546-C42BED8D3ED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9A7E2375-9395-4B49-ABD1-CCE9CD9DDE09}"/>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xmlns="" id="{1454EABB-6CD6-439A-B02B-6EDF30909757}"/>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xmlns="" id="{52093950-B461-4544-9D34-057C941B61C5}"/>
                    </a:ext>
                  </a:extLst>
                </p:cNvPr>
                <p:cNvGrpSpPr/>
                <p:nvPr/>
              </p:nvGrpSpPr>
              <p:grpSpPr>
                <a:xfrm>
                  <a:off x="12470968" y="4620148"/>
                  <a:ext cx="435759" cy="1352099"/>
                  <a:chOff x="1968987" y="1811829"/>
                  <a:chExt cx="1022846" cy="3173751"/>
                </a:xfrm>
                <a:solidFill>
                  <a:schemeClr val="bg1"/>
                </a:solidFill>
              </p:grpSpPr>
              <p:sp>
                <p:nvSpPr>
                  <p:cNvPr id="62" name="Freeform: Shape 61">
                    <a:extLst>
                      <a:ext uri="{FF2B5EF4-FFF2-40B4-BE49-F238E27FC236}">
                        <a16:creationId xmlns:a16="http://schemas.microsoft.com/office/drawing/2014/main" xmlns="" id="{966E3A86-B11A-4D7D-899D-2BB3579B0565}"/>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B375DDF1-AA9E-43A0-A8DA-412ADFA996C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6262C62E-87B3-4A38-8215-10B0952EB444}"/>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F9FE7BDD-9751-4BFE-99BE-5AC754AED6C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129" name="Group 128">
            <a:extLst>
              <a:ext uri="{FF2B5EF4-FFF2-40B4-BE49-F238E27FC236}">
                <a16:creationId xmlns:a16="http://schemas.microsoft.com/office/drawing/2014/main" xmlns="" id="{78B20492-39E5-40A7-ACED-B12C9199C0A3}"/>
              </a:ext>
            </a:extLst>
          </p:cNvPr>
          <p:cNvGrpSpPr/>
          <p:nvPr userDrawn="1"/>
        </p:nvGrpSpPr>
        <p:grpSpPr>
          <a:xfrm>
            <a:off x="2049853" y="5455304"/>
            <a:ext cx="505821" cy="1063939"/>
            <a:chOff x="3554538" y="3240653"/>
            <a:chExt cx="1265482" cy="2661804"/>
          </a:xfrm>
        </p:grpSpPr>
        <p:cxnSp>
          <p:nvCxnSpPr>
            <p:cNvPr id="114" name="Straight Connector 113">
              <a:extLst>
                <a:ext uri="{FF2B5EF4-FFF2-40B4-BE49-F238E27FC236}">
                  <a16:creationId xmlns:a16="http://schemas.microsoft.com/office/drawing/2014/main" xmlns="" id="{C36F2E2E-EA5D-4C3D-A928-33B538657742}"/>
                </a:ext>
              </a:extLst>
            </p:cNvPr>
            <p:cNvCxnSpPr>
              <a:cxnSpLocks/>
            </p:cNvCxnSpPr>
            <p:nvPr/>
          </p:nvCxnSpPr>
          <p:spPr>
            <a:xfrm flipH="1" flipV="1">
              <a:off x="4042982" y="4338372"/>
              <a:ext cx="141951" cy="65663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1D5C2ACA-1653-450B-AA0F-0BB97F26E090}"/>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73FA41FE-CF42-45C1-9BF0-04306DF68DF5}"/>
                </a:ext>
              </a:extLst>
            </p:cNvPr>
            <p:cNvCxnSpPr>
              <a:cxnSpLocks/>
            </p:cNvCxnSpPr>
            <p:nvPr/>
          </p:nvCxnSpPr>
          <p:spPr>
            <a:xfrm flipV="1">
              <a:off x="4191842" y="4275416"/>
              <a:ext cx="0" cy="71249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xmlns="" id="{39566CF3-AE60-4521-8EAB-A6F38C25F04A}"/>
                </a:ext>
              </a:extLst>
            </p:cNvPr>
            <p:cNvGrpSpPr/>
            <p:nvPr userDrawn="1"/>
          </p:nvGrpSpPr>
          <p:grpSpPr>
            <a:xfrm>
              <a:off x="3554538" y="3240653"/>
              <a:ext cx="1265482" cy="1261388"/>
              <a:chOff x="3839004" y="3765377"/>
              <a:chExt cx="714810" cy="712498"/>
            </a:xfrm>
          </p:grpSpPr>
          <p:sp>
            <p:nvSpPr>
              <p:cNvPr id="124" name="Freeform: Shape 123">
                <a:extLst>
                  <a:ext uri="{FF2B5EF4-FFF2-40B4-BE49-F238E27FC236}">
                    <a16:creationId xmlns:a16="http://schemas.microsoft.com/office/drawing/2014/main" xmlns="" id="{C8C09D40-DCAB-4029-88E4-6AC240FEFF8E}"/>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5" name="Freeform: Shape 124">
                <a:extLst>
                  <a:ext uri="{FF2B5EF4-FFF2-40B4-BE49-F238E27FC236}">
                    <a16:creationId xmlns:a16="http://schemas.microsoft.com/office/drawing/2014/main" xmlns="" id="{42426633-1393-44E2-AA45-46F863414611}"/>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6" name="Freeform: Shape 125">
                <a:extLst>
                  <a:ext uri="{FF2B5EF4-FFF2-40B4-BE49-F238E27FC236}">
                    <a16:creationId xmlns:a16="http://schemas.microsoft.com/office/drawing/2014/main" xmlns="" id="{F2B015FA-498B-47F6-B132-04F6C1EDCF62}"/>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27" name="Freeform: Shape 126">
                <a:extLst>
                  <a:ext uri="{FF2B5EF4-FFF2-40B4-BE49-F238E27FC236}">
                    <a16:creationId xmlns:a16="http://schemas.microsoft.com/office/drawing/2014/main" xmlns="" id="{36E07A82-657F-4FF7-88AF-B93A968F7965}"/>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95" name="Group 94">
              <a:extLst>
                <a:ext uri="{FF2B5EF4-FFF2-40B4-BE49-F238E27FC236}">
                  <a16:creationId xmlns:a16="http://schemas.microsoft.com/office/drawing/2014/main" xmlns="" id="{B9BBFEF9-D843-49F1-9382-AF2855685F57}"/>
                </a:ext>
              </a:extLst>
            </p:cNvPr>
            <p:cNvGrpSpPr/>
            <p:nvPr/>
          </p:nvGrpSpPr>
          <p:grpSpPr>
            <a:xfrm>
              <a:off x="3932377" y="4966662"/>
              <a:ext cx="506449" cy="935795"/>
              <a:chOff x="12470968" y="4604322"/>
              <a:chExt cx="839142" cy="1550531"/>
            </a:xfrm>
          </p:grpSpPr>
          <p:grpSp>
            <p:nvGrpSpPr>
              <p:cNvPr id="96" name="Group 95">
                <a:extLst>
                  <a:ext uri="{FF2B5EF4-FFF2-40B4-BE49-F238E27FC236}">
                    <a16:creationId xmlns:a16="http://schemas.microsoft.com/office/drawing/2014/main" xmlns="" id="{B5A53FDC-4435-4C8F-900E-227254CAB58C}"/>
                  </a:ext>
                </a:extLst>
              </p:cNvPr>
              <p:cNvGrpSpPr/>
              <p:nvPr/>
            </p:nvGrpSpPr>
            <p:grpSpPr>
              <a:xfrm>
                <a:off x="12710801" y="4604322"/>
                <a:ext cx="471270" cy="1549314"/>
                <a:chOff x="2541356" y="1774680"/>
                <a:chExt cx="1106202" cy="3636668"/>
              </a:xfrm>
              <a:solidFill>
                <a:schemeClr val="bg1">
                  <a:lumMod val="75000"/>
                </a:schemeClr>
              </a:solidFill>
            </p:grpSpPr>
            <p:sp>
              <p:nvSpPr>
                <p:cNvPr id="103" name="Freeform: Shape 102">
                  <a:extLst>
                    <a:ext uri="{FF2B5EF4-FFF2-40B4-BE49-F238E27FC236}">
                      <a16:creationId xmlns:a16="http://schemas.microsoft.com/office/drawing/2014/main" xmlns="" id="{FF814D90-0C97-4607-AAC2-601330052B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5CDC986E-5166-4168-A33F-9175302338E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736A043A-9882-426C-B69E-39C5C2F3948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9B57B04E-7E1C-41AF-8909-ACCAE3209E4B}"/>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xmlns="" id="{7D4AEE08-715B-4FC1-9775-92666F4B361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FCD750D4-4BDF-4312-B443-7EA98BBF00A1}"/>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DCEEE83C-0E65-4A03-8C83-3979F03318D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5B47C86B-F4FF-4993-9645-5F42218A748E}"/>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F639E5E1-FF36-4933-A42A-22242275B7F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AF475549-82D3-43D8-A2A1-63D1164F97F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2F4E196A-74CD-4206-A5DE-2AD96F4565D4}"/>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97" name="Freeform: Shape 96">
                <a:extLst>
                  <a:ext uri="{FF2B5EF4-FFF2-40B4-BE49-F238E27FC236}">
                    <a16:creationId xmlns:a16="http://schemas.microsoft.com/office/drawing/2014/main" xmlns="" id="{EBD71692-1EB8-46F8-A5CA-39F79B85B6F4}"/>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98" name="Group 97">
                <a:extLst>
                  <a:ext uri="{FF2B5EF4-FFF2-40B4-BE49-F238E27FC236}">
                    <a16:creationId xmlns:a16="http://schemas.microsoft.com/office/drawing/2014/main" xmlns="" id="{0F30D081-E47B-4D97-90D7-82171E2A220B}"/>
                  </a:ext>
                </a:extLst>
              </p:cNvPr>
              <p:cNvGrpSpPr/>
              <p:nvPr/>
            </p:nvGrpSpPr>
            <p:grpSpPr>
              <a:xfrm>
                <a:off x="12470968" y="4620148"/>
                <a:ext cx="435759" cy="1352099"/>
                <a:chOff x="1968987" y="1811829"/>
                <a:chExt cx="1022846" cy="3173751"/>
              </a:xfrm>
              <a:solidFill>
                <a:schemeClr val="bg1"/>
              </a:solidFill>
            </p:grpSpPr>
            <p:sp>
              <p:nvSpPr>
                <p:cNvPr id="99" name="Freeform: Shape 98">
                  <a:extLst>
                    <a:ext uri="{FF2B5EF4-FFF2-40B4-BE49-F238E27FC236}">
                      <a16:creationId xmlns:a16="http://schemas.microsoft.com/office/drawing/2014/main" xmlns="" id="{CB864674-7548-4BA5-B680-15D239DEA13D}"/>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90FA0BA3-B5F1-4AB1-8120-BAD46A7B2B1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7688CEA0-5AFE-47D7-84ED-8C37C15B6D7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689940E3-41B4-407C-A403-D52373191327}"/>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nvGrpSpPr>
          <p:cNvPr id="130" name="Group 129">
            <a:extLst>
              <a:ext uri="{FF2B5EF4-FFF2-40B4-BE49-F238E27FC236}">
                <a16:creationId xmlns:a16="http://schemas.microsoft.com/office/drawing/2014/main" xmlns="" id="{6455E06B-1F39-4435-A88E-49A0BEE4344E}"/>
              </a:ext>
            </a:extLst>
          </p:cNvPr>
          <p:cNvGrpSpPr/>
          <p:nvPr userDrawn="1"/>
        </p:nvGrpSpPr>
        <p:grpSpPr>
          <a:xfrm>
            <a:off x="835670" y="4613596"/>
            <a:ext cx="432480" cy="909674"/>
            <a:chOff x="3554538" y="3240653"/>
            <a:chExt cx="1265482" cy="2661804"/>
          </a:xfrm>
        </p:grpSpPr>
        <p:cxnSp>
          <p:nvCxnSpPr>
            <p:cNvPr id="131" name="Straight Connector 130">
              <a:extLst>
                <a:ext uri="{FF2B5EF4-FFF2-40B4-BE49-F238E27FC236}">
                  <a16:creationId xmlns:a16="http://schemas.microsoft.com/office/drawing/2014/main" xmlns="" id="{85E4F8CF-89FD-4BEC-9A6B-746AC0CFA7A5}"/>
                </a:ext>
              </a:extLst>
            </p:cNvPr>
            <p:cNvCxnSpPr>
              <a:cxnSpLocks/>
            </p:cNvCxnSpPr>
            <p:nvPr/>
          </p:nvCxnSpPr>
          <p:spPr>
            <a:xfrm flipH="1" flipV="1">
              <a:off x="4030920" y="4338371"/>
              <a:ext cx="141951" cy="65663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16E3B0A3-9898-4F02-8B45-6F8FC64036F8}"/>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6DFF3308-04DB-4E73-8358-096F74C4545D}"/>
                </a:ext>
              </a:extLst>
            </p:cNvPr>
            <p:cNvCxnSpPr>
              <a:cxnSpLocks/>
            </p:cNvCxnSpPr>
            <p:nvPr/>
          </p:nvCxnSpPr>
          <p:spPr>
            <a:xfrm flipV="1">
              <a:off x="4179779" y="4275415"/>
              <a:ext cx="0" cy="712498"/>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xmlns="" id="{346BC297-A507-4854-B0C2-20FBF761D2B3}"/>
                </a:ext>
              </a:extLst>
            </p:cNvPr>
            <p:cNvGrpSpPr/>
            <p:nvPr userDrawn="1"/>
          </p:nvGrpSpPr>
          <p:grpSpPr>
            <a:xfrm>
              <a:off x="3554538" y="3240653"/>
              <a:ext cx="1265482" cy="1261388"/>
              <a:chOff x="3839004" y="3765377"/>
              <a:chExt cx="714810" cy="712498"/>
            </a:xfrm>
          </p:grpSpPr>
          <p:sp>
            <p:nvSpPr>
              <p:cNvPr id="154" name="Freeform: Shape 153">
                <a:extLst>
                  <a:ext uri="{FF2B5EF4-FFF2-40B4-BE49-F238E27FC236}">
                    <a16:creationId xmlns:a16="http://schemas.microsoft.com/office/drawing/2014/main" xmlns="" id="{233BF2A0-2247-4157-B685-518331BDE6CB}"/>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5" name="Freeform: Shape 154">
                <a:extLst>
                  <a:ext uri="{FF2B5EF4-FFF2-40B4-BE49-F238E27FC236}">
                    <a16:creationId xmlns:a16="http://schemas.microsoft.com/office/drawing/2014/main" xmlns="" id="{D7ADAAD4-B6D4-4BF7-A974-DAB39978061A}"/>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6" name="Freeform: Shape 155">
                <a:extLst>
                  <a:ext uri="{FF2B5EF4-FFF2-40B4-BE49-F238E27FC236}">
                    <a16:creationId xmlns:a16="http://schemas.microsoft.com/office/drawing/2014/main" xmlns="" id="{7B491406-69C2-44DB-A5CD-88D8D1BEF0CF}"/>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57" name="Freeform: Shape 156">
                <a:extLst>
                  <a:ext uri="{FF2B5EF4-FFF2-40B4-BE49-F238E27FC236}">
                    <a16:creationId xmlns:a16="http://schemas.microsoft.com/office/drawing/2014/main" xmlns="" id="{73F74B2A-3CC0-4FB6-9B7E-2720B932037C}"/>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35" name="Group 134">
              <a:extLst>
                <a:ext uri="{FF2B5EF4-FFF2-40B4-BE49-F238E27FC236}">
                  <a16:creationId xmlns:a16="http://schemas.microsoft.com/office/drawing/2014/main" xmlns="" id="{61A2B3D3-0BBA-407F-AE8C-CE2700182DA1}"/>
                </a:ext>
              </a:extLst>
            </p:cNvPr>
            <p:cNvGrpSpPr/>
            <p:nvPr/>
          </p:nvGrpSpPr>
          <p:grpSpPr>
            <a:xfrm>
              <a:off x="3932377" y="4966662"/>
              <a:ext cx="506449" cy="935795"/>
              <a:chOff x="12470968" y="4604322"/>
              <a:chExt cx="839142" cy="1550531"/>
            </a:xfrm>
          </p:grpSpPr>
          <p:grpSp>
            <p:nvGrpSpPr>
              <p:cNvPr id="136" name="Group 135">
                <a:extLst>
                  <a:ext uri="{FF2B5EF4-FFF2-40B4-BE49-F238E27FC236}">
                    <a16:creationId xmlns:a16="http://schemas.microsoft.com/office/drawing/2014/main" xmlns="" id="{DD14744D-0284-4519-A44A-80CAFA613277}"/>
                  </a:ext>
                </a:extLst>
              </p:cNvPr>
              <p:cNvGrpSpPr/>
              <p:nvPr/>
            </p:nvGrpSpPr>
            <p:grpSpPr>
              <a:xfrm>
                <a:off x="12710801" y="4604322"/>
                <a:ext cx="471270" cy="1549314"/>
                <a:chOff x="2541356" y="1774680"/>
                <a:chExt cx="1106202" cy="3636668"/>
              </a:xfrm>
              <a:solidFill>
                <a:schemeClr val="bg1">
                  <a:lumMod val="75000"/>
                </a:schemeClr>
              </a:solidFill>
            </p:grpSpPr>
            <p:sp>
              <p:nvSpPr>
                <p:cNvPr id="143" name="Freeform: Shape 142">
                  <a:extLst>
                    <a:ext uri="{FF2B5EF4-FFF2-40B4-BE49-F238E27FC236}">
                      <a16:creationId xmlns:a16="http://schemas.microsoft.com/office/drawing/2014/main" xmlns="" id="{8B7D02ED-1A26-4E8B-8912-6DDD6822FD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8E8DB34B-B88D-4347-B321-7D8FAF44FA1B}"/>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7872BA3E-8AD2-4FD0-99B8-768D5AE20E0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943D25C2-FE71-4163-9186-5BD8047B96F7}"/>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xmlns="" id="{16E10B06-9365-4B69-A9B2-58D853DD480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8D2508CC-9580-4CDC-B945-0527D9CD8BCF}"/>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9A6B4527-6C1D-4E70-B70D-060BB6FDCE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BBF6ECC9-4158-4E48-87FB-675A6F827C3F}"/>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EF0C6BF0-8D21-43BB-A8C3-ADC1E259450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5D793B9B-6AC8-4549-9ADB-1E3DF2E2FC4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4CEC876C-6B44-4AFA-B48D-6DFA5BCE906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37" name="Freeform: Shape 136">
                <a:extLst>
                  <a:ext uri="{FF2B5EF4-FFF2-40B4-BE49-F238E27FC236}">
                    <a16:creationId xmlns:a16="http://schemas.microsoft.com/office/drawing/2014/main" xmlns="" id="{D272DC14-6DAF-4A56-A5A6-221189C61401}"/>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38" name="Group 137">
                <a:extLst>
                  <a:ext uri="{FF2B5EF4-FFF2-40B4-BE49-F238E27FC236}">
                    <a16:creationId xmlns:a16="http://schemas.microsoft.com/office/drawing/2014/main" xmlns="" id="{7901E2D7-C583-4CE2-8F51-5C524CC1CAA9}"/>
                  </a:ext>
                </a:extLst>
              </p:cNvPr>
              <p:cNvGrpSpPr/>
              <p:nvPr/>
            </p:nvGrpSpPr>
            <p:grpSpPr>
              <a:xfrm>
                <a:off x="12470968" y="4620148"/>
                <a:ext cx="435759" cy="1352099"/>
                <a:chOff x="1968987" y="1811829"/>
                <a:chExt cx="1022846" cy="3173751"/>
              </a:xfrm>
              <a:solidFill>
                <a:schemeClr val="bg1"/>
              </a:solidFill>
            </p:grpSpPr>
            <p:sp>
              <p:nvSpPr>
                <p:cNvPr id="139" name="Freeform: Shape 138">
                  <a:extLst>
                    <a:ext uri="{FF2B5EF4-FFF2-40B4-BE49-F238E27FC236}">
                      <a16:creationId xmlns:a16="http://schemas.microsoft.com/office/drawing/2014/main" xmlns="" id="{E6067227-37CF-4C14-B006-6E00ABFD280C}"/>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BE5BB590-239F-4213-8DC4-103945DFEB36}"/>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C7137044-11D7-4101-800A-6BE9664CBF2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4346DB45-5CD6-4EEB-AC2C-D34E208FF9E5}"/>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95583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xmlns="" id="{01399AE7-7580-4588-9A58-718AB6B280AE}"/>
              </a:ext>
            </a:extLst>
          </p:cNvPr>
          <p:cNvSpPr/>
          <p:nvPr userDrawn="1"/>
        </p:nvSpPr>
        <p:spPr>
          <a:xfrm>
            <a:off x="342132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xmlns="" id="{7BB1D285-297C-40A8-BBFC-EB5A74F5BA1A}"/>
              </a:ext>
            </a:extLst>
          </p:cNvPr>
          <p:cNvSpPr/>
          <p:nvPr userDrawn="1"/>
        </p:nvSpPr>
        <p:spPr>
          <a:xfrm>
            <a:off x="624500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xmlns="" id="{8553E31C-BA12-49BE-A5AF-1A7FC60C7778}"/>
              </a:ext>
            </a:extLst>
          </p:cNvPr>
          <p:cNvSpPr/>
          <p:nvPr userDrawn="1"/>
        </p:nvSpPr>
        <p:spPr>
          <a:xfrm>
            <a:off x="906868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xmlns="" id="{4EF596D5-CEC7-43FD-9951-E2A4B72BEBA2}"/>
              </a:ext>
            </a:extLst>
          </p:cNvPr>
          <p:cNvSpPr/>
          <p:nvPr userDrawn="1"/>
        </p:nvSpPr>
        <p:spPr>
          <a:xfrm>
            <a:off x="59764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xmlns="" id="{93EE8531-7145-486E-BA3D-B8072229310C}"/>
              </a:ext>
            </a:extLst>
          </p:cNvPr>
          <p:cNvSpPr>
            <a:spLocks noGrp="1"/>
          </p:cNvSpPr>
          <p:nvPr>
            <p:ph type="pic" idx="1" hasCustomPrompt="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27" name="Text Placeholder 9">
            <a:extLst>
              <a:ext uri="{FF2B5EF4-FFF2-40B4-BE49-F238E27FC236}">
                <a16:creationId xmlns:a16="http://schemas.microsoft.com/office/drawing/2014/main" xmlns="" id="{F25455DF-3371-4F9D-8C83-89E48289FAB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8" name="Picture Placeholder 27">
            <a:extLst>
              <a:ext uri="{FF2B5EF4-FFF2-40B4-BE49-F238E27FC236}">
                <a16:creationId xmlns:a16="http://schemas.microsoft.com/office/drawing/2014/main" xmlns="" id="{43B5B5EE-27E4-431A-96B6-4FC9F1861A7D}"/>
              </a:ext>
            </a:extLst>
          </p:cNvPr>
          <p:cNvSpPr>
            <a:spLocks noGrp="1"/>
          </p:cNvSpPr>
          <p:nvPr>
            <p:ph type="pic" idx="11" hasCustomPrompt="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0" name="Picture Placeholder 29">
            <a:extLst>
              <a:ext uri="{FF2B5EF4-FFF2-40B4-BE49-F238E27FC236}">
                <a16:creationId xmlns:a16="http://schemas.microsoft.com/office/drawing/2014/main" xmlns="" id="{FDEDDEF1-98A5-42A9-8088-724EDFC85BF8}"/>
              </a:ext>
            </a:extLst>
          </p:cNvPr>
          <p:cNvSpPr>
            <a:spLocks noGrp="1"/>
          </p:cNvSpPr>
          <p:nvPr>
            <p:ph type="pic" idx="12" hasCustomPrompt="1"/>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2" name="Picture Placeholder 31">
            <a:extLst>
              <a:ext uri="{FF2B5EF4-FFF2-40B4-BE49-F238E27FC236}">
                <a16:creationId xmlns:a16="http://schemas.microsoft.com/office/drawing/2014/main" xmlns="" id="{A573598F-7BB1-4E68-AF60-3D907666AA5D}"/>
              </a:ext>
            </a:extLst>
          </p:cNvPr>
          <p:cNvSpPr>
            <a:spLocks noGrp="1"/>
          </p:cNvSpPr>
          <p:nvPr>
            <p:ph type="pic" idx="13" hasCustomPrompt="1"/>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41" name="Freeform: Shape 40">
            <a:extLst>
              <a:ext uri="{FF2B5EF4-FFF2-40B4-BE49-F238E27FC236}">
                <a16:creationId xmlns:a16="http://schemas.microsoft.com/office/drawing/2014/main" xmlns="" id="{CE191B04-08EE-4152-B9E5-26850CA8FC16}"/>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2" name="Freeform: Shape 41">
            <a:extLst>
              <a:ext uri="{FF2B5EF4-FFF2-40B4-BE49-F238E27FC236}">
                <a16:creationId xmlns:a16="http://schemas.microsoft.com/office/drawing/2014/main" xmlns="" id="{1B29FDF7-B457-481A-B4C1-27388BB35E88}"/>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605323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7" r:id="rId2"/>
    <p:sldLayoutId id="2147483675" r:id="rId3"/>
    <p:sldLayoutId id="2147483662" r:id="rId4"/>
    <p:sldLayoutId id="2147483671" r:id="rId5"/>
    <p:sldLayoutId id="2147483661" r:id="rId6"/>
    <p:sldLayoutId id="2147483658" r:id="rId7"/>
    <p:sldLayoutId id="2147483663" r:id="rId8"/>
    <p:sldLayoutId id="2147483664" r:id="rId9"/>
    <p:sldLayoutId id="2147483665" r:id="rId10"/>
    <p:sldLayoutId id="2147483666" r:id="rId11"/>
    <p:sldLayoutId id="2147483668" r:id="rId12"/>
    <p:sldLayoutId id="2147483669" r:id="rId13"/>
    <p:sldLayoutId id="2147483670"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40000">
              <a:schemeClr val="accent2">
                <a:lumMod val="100000"/>
              </a:schemeClr>
            </a:gs>
            <a:gs pos="70000">
              <a:schemeClr val="accent2">
                <a:lumMod val="60000"/>
                <a:lumOff val="4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grpSp>
        <p:nvGrpSpPr>
          <p:cNvPr id="516" name="Group 515">
            <a:extLst>
              <a:ext uri="{FF2B5EF4-FFF2-40B4-BE49-F238E27FC236}">
                <a16:creationId xmlns:a16="http://schemas.microsoft.com/office/drawing/2014/main" xmlns="" id="{BCD511B6-2432-4425-BD76-2BC2379ED4F5}"/>
              </a:ext>
            </a:extLst>
          </p:cNvPr>
          <p:cNvGrpSpPr/>
          <p:nvPr/>
        </p:nvGrpSpPr>
        <p:grpSpPr>
          <a:xfrm>
            <a:off x="5970343" y="763833"/>
            <a:ext cx="1220206" cy="2079729"/>
            <a:chOff x="11521621" y="1903133"/>
            <a:chExt cx="2494544" cy="4251720"/>
          </a:xfrm>
        </p:grpSpPr>
        <p:sp>
          <p:nvSpPr>
            <p:cNvPr id="517" name="Freeform: Shape 516">
              <a:extLst>
                <a:ext uri="{FF2B5EF4-FFF2-40B4-BE49-F238E27FC236}">
                  <a16:creationId xmlns:a16="http://schemas.microsoft.com/office/drawing/2014/main" xmlns="" id="{CCD6B462-B5FE-4002-96F7-E0C5719E315F}"/>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518" name="Group 517">
              <a:extLst>
                <a:ext uri="{FF2B5EF4-FFF2-40B4-BE49-F238E27FC236}">
                  <a16:creationId xmlns:a16="http://schemas.microsoft.com/office/drawing/2014/main" xmlns="" id="{37102A7B-25E5-4A63-A402-D37AB3D5B580}"/>
                </a:ext>
              </a:extLst>
            </p:cNvPr>
            <p:cNvGrpSpPr/>
            <p:nvPr/>
          </p:nvGrpSpPr>
          <p:grpSpPr>
            <a:xfrm>
              <a:off x="11521621" y="1969094"/>
              <a:ext cx="2494544" cy="4185759"/>
              <a:chOff x="11521621" y="1969094"/>
              <a:chExt cx="2494544" cy="4185759"/>
            </a:xfrm>
          </p:grpSpPr>
          <p:grpSp>
            <p:nvGrpSpPr>
              <p:cNvPr id="519" name="Group 518">
                <a:extLst>
                  <a:ext uri="{FF2B5EF4-FFF2-40B4-BE49-F238E27FC236}">
                    <a16:creationId xmlns:a16="http://schemas.microsoft.com/office/drawing/2014/main" xmlns="" id="{3CB16F02-6C30-4F3E-A8A1-B543D91313F1}"/>
                  </a:ext>
                </a:extLst>
              </p:cNvPr>
              <p:cNvGrpSpPr/>
              <p:nvPr/>
            </p:nvGrpSpPr>
            <p:grpSpPr>
              <a:xfrm>
                <a:off x="11521621" y="1969094"/>
                <a:ext cx="2494544" cy="2682188"/>
                <a:chOff x="11521621" y="1969094"/>
                <a:chExt cx="2494544" cy="2682188"/>
              </a:xfrm>
            </p:grpSpPr>
            <p:cxnSp>
              <p:nvCxnSpPr>
                <p:cNvPr id="539" name="Straight Connector 538">
                  <a:extLst>
                    <a:ext uri="{FF2B5EF4-FFF2-40B4-BE49-F238E27FC236}">
                      <a16:creationId xmlns:a16="http://schemas.microsoft.com/office/drawing/2014/main" xmlns="" id="{C000BE36-26C4-40C8-84B0-2FD0C2C1D925}"/>
                    </a:ext>
                  </a:extLst>
                </p:cNvPr>
                <p:cNvCxnSpPr>
                  <a:cxnSpLocks/>
                </p:cNvCxnSpPr>
                <p:nvPr/>
              </p:nvCxnSpPr>
              <p:spPr>
                <a:xfrm flipH="1" flipV="1">
                  <a:off x="12654231" y="3563301"/>
                  <a:ext cx="235200" cy="1087981"/>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xmlns="" id="{5A315851-C0CE-4B15-A4E5-BD6309B22945}"/>
                    </a:ext>
                  </a:extLst>
                </p:cNvPr>
                <p:cNvCxnSpPr>
                  <a:cxnSpLocks/>
                </p:cNvCxnSpPr>
                <p:nvPr/>
              </p:nvCxnSpPr>
              <p:spPr>
                <a:xfrm flipV="1">
                  <a:off x="12906700" y="3563297"/>
                  <a:ext cx="186689" cy="1076234"/>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xmlns="" id="{AEE7E662-9387-4DA0-A1BC-3CDBE8187D3B}"/>
                    </a:ext>
                  </a:extLst>
                </p:cNvPr>
                <p:cNvCxnSpPr>
                  <a:cxnSpLocks/>
                </p:cNvCxnSpPr>
                <p:nvPr/>
              </p:nvCxnSpPr>
              <p:spPr>
                <a:xfrm flipV="1">
                  <a:off x="12900880" y="3458988"/>
                  <a:ext cx="0" cy="1180545"/>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542" name="Freeform: Shape 541">
                  <a:extLst>
                    <a:ext uri="{FF2B5EF4-FFF2-40B4-BE49-F238E27FC236}">
                      <a16:creationId xmlns:a16="http://schemas.microsoft.com/office/drawing/2014/main" xmlns="" id="{5C69B432-E89C-4518-9BB2-6762DF4B8053}"/>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3" name="Freeform: Shape 542">
                  <a:extLst>
                    <a:ext uri="{FF2B5EF4-FFF2-40B4-BE49-F238E27FC236}">
                      <a16:creationId xmlns:a16="http://schemas.microsoft.com/office/drawing/2014/main" xmlns="" id="{2CC96312-AFF0-4627-9DBA-3EE6B4F7E6F9}"/>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44" name="Freeform: Shape 543">
                  <a:extLst>
                    <a:ext uri="{FF2B5EF4-FFF2-40B4-BE49-F238E27FC236}">
                      <a16:creationId xmlns:a16="http://schemas.microsoft.com/office/drawing/2014/main" xmlns="" id="{ED508745-6A82-4305-AD3C-7D85AA016E08}"/>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5" name="Freeform: Shape 544">
                  <a:extLst>
                    <a:ext uri="{FF2B5EF4-FFF2-40B4-BE49-F238E27FC236}">
                      <a16:creationId xmlns:a16="http://schemas.microsoft.com/office/drawing/2014/main" xmlns="" id="{9229574B-C1F1-4E53-B02C-35FAB53A1F5F}"/>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6" name="Freeform: Shape 545">
                  <a:extLst>
                    <a:ext uri="{FF2B5EF4-FFF2-40B4-BE49-F238E27FC236}">
                      <a16:creationId xmlns:a16="http://schemas.microsoft.com/office/drawing/2014/main" xmlns="" id="{3D7B366D-11F0-453E-9C76-A2588B5F757B}"/>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7" name="Freeform: Shape 546">
                  <a:extLst>
                    <a:ext uri="{FF2B5EF4-FFF2-40B4-BE49-F238E27FC236}">
                      <a16:creationId xmlns:a16="http://schemas.microsoft.com/office/drawing/2014/main" xmlns="" id="{F9F96471-B4BE-4CD7-B139-85217AA5EFB3}"/>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48" name="Freeform: Shape 547">
                  <a:extLst>
                    <a:ext uri="{FF2B5EF4-FFF2-40B4-BE49-F238E27FC236}">
                      <a16:creationId xmlns:a16="http://schemas.microsoft.com/office/drawing/2014/main" xmlns="" id="{71990035-8ECD-4704-8A71-DF383D35AE50}"/>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9" name="Freeform: Shape 548">
                  <a:extLst>
                    <a:ext uri="{FF2B5EF4-FFF2-40B4-BE49-F238E27FC236}">
                      <a16:creationId xmlns:a16="http://schemas.microsoft.com/office/drawing/2014/main" xmlns="" id="{DAB3EFDC-E98D-4408-A7E0-964EFAC793D6}"/>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50" name="Freeform: Shape 549">
                  <a:extLst>
                    <a:ext uri="{FF2B5EF4-FFF2-40B4-BE49-F238E27FC236}">
                      <a16:creationId xmlns:a16="http://schemas.microsoft.com/office/drawing/2014/main" xmlns="" id="{2C12AFE9-F95B-4BB8-971C-8964F6EAC769}"/>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51" name="Freeform: Shape 550">
                  <a:extLst>
                    <a:ext uri="{FF2B5EF4-FFF2-40B4-BE49-F238E27FC236}">
                      <a16:creationId xmlns:a16="http://schemas.microsoft.com/office/drawing/2014/main" xmlns="" id="{E8D8EFBC-8826-49E7-A2A7-EA3F0B2A8578}"/>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52" name="Freeform: Shape 551">
                  <a:extLst>
                    <a:ext uri="{FF2B5EF4-FFF2-40B4-BE49-F238E27FC236}">
                      <a16:creationId xmlns:a16="http://schemas.microsoft.com/office/drawing/2014/main" xmlns="" id="{A22CC52D-78F5-4D10-A5FA-EECF270F9F0B}"/>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520" name="Group 519">
                <a:extLst>
                  <a:ext uri="{FF2B5EF4-FFF2-40B4-BE49-F238E27FC236}">
                    <a16:creationId xmlns:a16="http://schemas.microsoft.com/office/drawing/2014/main" xmlns="" id="{51422A35-7EBF-4947-9BEB-36461107B911}"/>
                  </a:ext>
                </a:extLst>
              </p:cNvPr>
              <p:cNvGrpSpPr/>
              <p:nvPr/>
            </p:nvGrpSpPr>
            <p:grpSpPr>
              <a:xfrm>
                <a:off x="12470968" y="4604322"/>
                <a:ext cx="839142" cy="1550531"/>
                <a:chOff x="12470968" y="4604322"/>
                <a:chExt cx="839142" cy="1550531"/>
              </a:xfrm>
            </p:grpSpPr>
            <p:grpSp>
              <p:nvGrpSpPr>
                <p:cNvPr id="521" name="Group 520">
                  <a:extLst>
                    <a:ext uri="{FF2B5EF4-FFF2-40B4-BE49-F238E27FC236}">
                      <a16:creationId xmlns:a16="http://schemas.microsoft.com/office/drawing/2014/main" xmlns="" id="{AA883D95-1D81-4B04-A641-DD1C984CF946}"/>
                    </a:ext>
                  </a:extLst>
                </p:cNvPr>
                <p:cNvGrpSpPr/>
                <p:nvPr/>
              </p:nvGrpSpPr>
              <p:grpSpPr>
                <a:xfrm>
                  <a:off x="12710801" y="4604322"/>
                  <a:ext cx="471270" cy="1549314"/>
                  <a:chOff x="2541356" y="1774680"/>
                  <a:chExt cx="1106202" cy="3636668"/>
                </a:xfrm>
                <a:solidFill>
                  <a:schemeClr val="bg1">
                    <a:lumMod val="75000"/>
                  </a:schemeClr>
                </a:solidFill>
              </p:grpSpPr>
              <p:sp>
                <p:nvSpPr>
                  <p:cNvPr id="528" name="Freeform: Shape 527">
                    <a:extLst>
                      <a:ext uri="{FF2B5EF4-FFF2-40B4-BE49-F238E27FC236}">
                        <a16:creationId xmlns:a16="http://schemas.microsoft.com/office/drawing/2014/main" xmlns="" id="{A91D8B3A-E962-429D-B68D-C93B4E245508}"/>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xmlns="" id="{E580485E-56A7-403A-9131-D42084F60513}"/>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xmlns="" id="{E623E0F7-D997-4CF2-B334-D7CA3DF17902}"/>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xmlns="" id="{96D5FC40-7B74-4E98-B28A-8912129A4984}"/>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xmlns="" id="{9D6C6D2A-469D-4EA7-A4D2-1DF13818B4CF}"/>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xmlns="" id="{5FE08BCD-0CE6-4B71-BBA2-01F99701A1C7}"/>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xmlns="" id="{4C8651CC-EC17-4D3E-B2B7-CC6037328910}"/>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xmlns="" id="{B1C2DBB0-0F64-42A7-9768-35DBA70DC61C}"/>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xmlns="" id="{AB0B15BC-866E-4734-8026-D9433FA0489C}"/>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xmlns="" id="{1F483019-951C-45D8-82BC-2555F0057272}"/>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xmlns="" id="{7BDC761C-6BFB-4C40-8FB0-99C01EDE4DBC}"/>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dirty="0"/>
                  </a:p>
                </p:txBody>
              </p:sp>
            </p:grpSp>
            <p:sp>
              <p:nvSpPr>
                <p:cNvPr id="522" name="Freeform: Shape 521">
                  <a:extLst>
                    <a:ext uri="{FF2B5EF4-FFF2-40B4-BE49-F238E27FC236}">
                      <a16:creationId xmlns:a16="http://schemas.microsoft.com/office/drawing/2014/main" xmlns="" id="{60DF62E0-3ED1-4F04-9AC7-D8AC0992211F}"/>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523" name="Group 522">
                  <a:extLst>
                    <a:ext uri="{FF2B5EF4-FFF2-40B4-BE49-F238E27FC236}">
                      <a16:creationId xmlns:a16="http://schemas.microsoft.com/office/drawing/2014/main" xmlns="" id="{178BF042-3D26-440C-B630-2C3E132C458C}"/>
                    </a:ext>
                  </a:extLst>
                </p:cNvPr>
                <p:cNvGrpSpPr/>
                <p:nvPr/>
              </p:nvGrpSpPr>
              <p:grpSpPr>
                <a:xfrm>
                  <a:off x="12470968" y="4620148"/>
                  <a:ext cx="435759" cy="1352099"/>
                  <a:chOff x="1968987" y="1811829"/>
                  <a:chExt cx="1022846" cy="3173751"/>
                </a:xfrm>
                <a:solidFill>
                  <a:schemeClr val="bg1"/>
                </a:solidFill>
              </p:grpSpPr>
              <p:sp>
                <p:nvSpPr>
                  <p:cNvPr id="524" name="Freeform: Shape 523">
                    <a:extLst>
                      <a:ext uri="{FF2B5EF4-FFF2-40B4-BE49-F238E27FC236}">
                        <a16:creationId xmlns:a16="http://schemas.microsoft.com/office/drawing/2014/main" xmlns="" id="{6049B77A-4A7A-4D84-BF3A-74DAF9107DD0}"/>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xmlns="" id="{9659BA7D-823A-4C51-BE03-703BA141967A}"/>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xmlns="" id="{16FDCDC1-89D7-407D-A76B-535D7F280240}"/>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xmlns="" id="{C75C2321-8B4C-45C2-94A2-06CA4014A2F0}"/>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131" name="Group 130">
            <a:extLst>
              <a:ext uri="{FF2B5EF4-FFF2-40B4-BE49-F238E27FC236}">
                <a16:creationId xmlns:a16="http://schemas.microsoft.com/office/drawing/2014/main" xmlns="" id="{F0B5F9A9-DC6D-4486-B7D3-68288B2EAF67}"/>
              </a:ext>
            </a:extLst>
          </p:cNvPr>
          <p:cNvGrpSpPr/>
          <p:nvPr/>
        </p:nvGrpSpPr>
        <p:grpSpPr>
          <a:xfrm>
            <a:off x="10023662" y="1467304"/>
            <a:ext cx="1607836" cy="2740408"/>
            <a:chOff x="11521621" y="1903133"/>
            <a:chExt cx="2494544" cy="4251720"/>
          </a:xfrm>
        </p:grpSpPr>
        <p:sp>
          <p:nvSpPr>
            <p:cNvPr id="439" name="Freeform: Shape 438">
              <a:extLst>
                <a:ext uri="{FF2B5EF4-FFF2-40B4-BE49-F238E27FC236}">
                  <a16:creationId xmlns:a16="http://schemas.microsoft.com/office/drawing/2014/main" xmlns="" id="{34C0AA68-B912-4FE7-AE07-62C573AEBEAD}"/>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130" name="Group 129">
              <a:extLst>
                <a:ext uri="{FF2B5EF4-FFF2-40B4-BE49-F238E27FC236}">
                  <a16:creationId xmlns:a16="http://schemas.microsoft.com/office/drawing/2014/main" xmlns="" id="{BE02403E-A62B-4165-9FDF-EDCAEDAB6863}"/>
                </a:ext>
              </a:extLst>
            </p:cNvPr>
            <p:cNvGrpSpPr/>
            <p:nvPr/>
          </p:nvGrpSpPr>
          <p:grpSpPr>
            <a:xfrm>
              <a:off x="11521621" y="1969094"/>
              <a:ext cx="2494544" cy="4185759"/>
              <a:chOff x="11521621" y="1969094"/>
              <a:chExt cx="2494544" cy="4185759"/>
            </a:xfrm>
          </p:grpSpPr>
          <p:grpSp>
            <p:nvGrpSpPr>
              <p:cNvPr id="129" name="Group 128">
                <a:extLst>
                  <a:ext uri="{FF2B5EF4-FFF2-40B4-BE49-F238E27FC236}">
                    <a16:creationId xmlns:a16="http://schemas.microsoft.com/office/drawing/2014/main" xmlns="" id="{2A5421DF-A8D6-4207-8622-23941A2032CC}"/>
                  </a:ext>
                </a:extLst>
              </p:cNvPr>
              <p:cNvGrpSpPr/>
              <p:nvPr/>
            </p:nvGrpSpPr>
            <p:grpSpPr>
              <a:xfrm>
                <a:off x="11521621" y="1969094"/>
                <a:ext cx="2494544" cy="2682188"/>
                <a:chOff x="11521621" y="1969094"/>
                <a:chExt cx="2494544" cy="2682188"/>
              </a:xfrm>
            </p:grpSpPr>
            <p:cxnSp>
              <p:nvCxnSpPr>
                <p:cNvPr id="405" name="Straight Connector 404">
                  <a:extLst>
                    <a:ext uri="{FF2B5EF4-FFF2-40B4-BE49-F238E27FC236}">
                      <a16:creationId xmlns:a16="http://schemas.microsoft.com/office/drawing/2014/main" xmlns="" id="{427BE399-142C-4EC6-AB90-8BDFA35C0505}"/>
                    </a:ext>
                  </a:extLst>
                </p:cNvPr>
                <p:cNvCxnSpPr>
                  <a:cxnSpLocks/>
                </p:cNvCxnSpPr>
                <p:nvPr/>
              </p:nvCxnSpPr>
              <p:spPr>
                <a:xfrm flipH="1" flipV="1">
                  <a:off x="12654231" y="3563301"/>
                  <a:ext cx="235200" cy="1087981"/>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xmlns="" id="{3F850581-AE81-46EE-87A1-3D9A567D0E32}"/>
                    </a:ext>
                  </a:extLst>
                </p:cNvPr>
                <p:cNvCxnSpPr>
                  <a:cxnSpLocks/>
                </p:cNvCxnSpPr>
                <p:nvPr/>
              </p:nvCxnSpPr>
              <p:spPr>
                <a:xfrm flipV="1">
                  <a:off x="12906700" y="3563297"/>
                  <a:ext cx="186689" cy="1076234"/>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xmlns="" id="{7262A2A4-636F-4566-985C-A987CD8E581F}"/>
                    </a:ext>
                  </a:extLst>
                </p:cNvPr>
                <p:cNvCxnSpPr>
                  <a:cxnSpLocks/>
                </p:cNvCxnSpPr>
                <p:nvPr/>
              </p:nvCxnSpPr>
              <p:spPr>
                <a:xfrm flipV="1">
                  <a:off x="12900880" y="3458988"/>
                  <a:ext cx="0" cy="1180545"/>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438" name="Freeform: Shape 437">
                  <a:extLst>
                    <a:ext uri="{FF2B5EF4-FFF2-40B4-BE49-F238E27FC236}">
                      <a16:creationId xmlns:a16="http://schemas.microsoft.com/office/drawing/2014/main" xmlns="" id="{4199A5B6-54D8-491B-9B5A-610D2C318FF0}"/>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40" name="Freeform: Shape 439">
                  <a:extLst>
                    <a:ext uri="{FF2B5EF4-FFF2-40B4-BE49-F238E27FC236}">
                      <a16:creationId xmlns:a16="http://schemas.microsoft.com/office/drawing/2014/main" xmlns="" id="{C2A3D142-24D1-49A9-81B9-8DEA9353574D}"/>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41" name="Freeform: Shape 440">
                  <a:extLst>
                    <a:ext uri="{FF2B5EF4-FFF2-40B4-BE49-F238E27FC236}">
                      <a16:creationId xmlns:a16="http://schemas.microsoft.com/office/drawing/2014/main" xmlns="" id="{3DBAF3EF-BAA6-40CE-AF41-F2F590EC1DB4}"/>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4" name="Freeform: Shape 433">
                  <a:extLst>
                    <a:ext uri="{FF2B5EF4-FFF2-40B4-BE49-F238E27FC236}">
                      <a16:creationId xmlns:a16="http://schemas.microsoft.com/office/drawing/2014/main" xmlns="" id="{5A45D9C2-675C-4C0E-BB54-6B2898B4B657}"/>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5" name="Freeform: Shape 434">
                  <a:extLst>
                    <a:ext uri="{FF2B5EF4-FFF2-40B4-BE49-F238E27FC236}">
                      <a16:creationId xmlns:a16="http://schemas.microsoft.com/office/drawing/2014/main" xmlns="" id="{AA8813E3-E076-4785-95DD-332F3DF05E18}"/>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6" name="Freeform: Shape 435">
                  <a:extLst>
                    <a:ext uri="{FF2B5EF4-FFF2-40B4-BE49-F238E27FC236}">
                      <a16:creationId xmlns:a16="http://schemas.microsoft.com/office/drawing/2014/main" xmlns="" id="{BD7F99A7-6FF1-4431-851D-C2F41C77AF7B}"/>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37" name="Freeform: Shape 436">
                  <a:extLst>
                    <a:ext uri="{FF2B5EF4-FFF2-40B4-BE49-F238E27FC236}">
                      <a16:creationId xmlns:a16="http://schemas.microsoft.com/office/drawing/2014/main" xmlns="" id="{E4AA1DC0-7D26-4EFA-88B1-81E249E55022}"/>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0" name="Freeform: Shape 429">
                  <a:extLst>
                    <a:ext uri="{FF2B5EF4-FFF2-40B4-BE49-F238E27FC236}">
                      <a16:creationId xmlns:a16="http://schemas.microsoft.com/office/drawing/2014/main" xmlns="" id="{A0AFBC70-BCD5-4A5D-B5B8-34F331834092}"/>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1" name="Freeform: Shape 430">
                  <a:extLst>
                    <a:ext uri="{FF2B5EF4-FFF2-40B4-BE49-F238E27FC236}">
                      <a16:creationId xmlns:a16="http://schemas.microsoft.com/office/drawing/2014/main" xmlns="" id="{2C2F66FE-1C4F-4C0E-BCC9-2D5D725A9969}"/>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2" name="Freeform: Shape 431">
                  <a:extLst>
                    <a:ext uri="{FF2B5EF4-FFF2-40B4-BE49-F238E27FC236}">
                      <a16:creationId xmlns:a16="http://schemas.microsoft.com/office/drawing/2014/main" xmlns="" id="{598D7BC9-197E-4DC0-B603-D75712BB55AC}"/>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33" name="Freeform: Shape 432">
                  <a:extLst>
                    <a:ext uri="{FF2B5EF4-FFF2-40B4-BE49-F238E27FC236}">
                      <a16:creationId xmlns:a16="http://schemas.microsoft.com/office/drawing/2014/main" xmlns="" id="{5FCCF951-7819-4548-9E55-1CF5B873A3CD}"/>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28" name="Group 127">
                <a:extLst>
                  <a:ext uri="{FF2B5EF4-FFF2-40B4-BE49-F238E27FC236}">
                    <a16:creationId xmlns:a16="http://schemas.microsoft.com/office/drawing/2014/main" xmlns="" id="{194AD7F3-C712-4050-B9E9-2524BACEF785}"/>
                  </a:ext>
                </a:extLst>
              </p:cNvPr>
              <p:cNvGrpSpPr/>
              <p:nvPr/>
            </p:nvGrpSpPr>
            <p:grpSpPr>
              <a:xfrm>
                <a:off x="12470968" y="4604322"/>
                <a:ext cx="839142" cy="1550531"/>
                <a:chOff x="12470968" y="4604322"/>
                <a:chExt cx="839142" cy="1550531"/>
              </a:xfrm>
            </p:grpSpPr>
            <p:grpSp>
              <p:nvGrpSpPr>
                <p:cNvPr id="412" name="Group 411">
                  <a:extLst>
                    <a:ext uri="{FF2B5EF4-FFF2-40B4-BE49-F238E27FC236}">
                      <a16:creationId xmlns:a16="http://schemas.microsoft.com/office/drawing/2014/main" xmlns="" id="{D785483E-D6CD-4F1B-A906-E1373BDBDF95}"/>
                    </a:ext>
                  </a:extLst>
                </p:cNvPr>
                <p:cNvGrpSpPr/>
                <p:nvPr/>
              </p:nvGrpSpPr>
              <p:grpSpPr>
                <a:xfrm>
                  <a:off x="12710801" y="4604322"/>
                  <a:ext cx="471270" cy="1549314"/>
                  <a:chOff x="2541356" y="1774680"/>
                  <a:chExt cx="1106202" cy="3636668"/>
                </a:xfrm>
                <a:solidFill>
                  <a:schemeClr val="bg1">
                    <a:lumMod val="75000"/>
                  </a:schemeClr>
                </a:solidFill>
              </p:grpSpPr>
              <p:sp>
                <p:nvSpPr>
                  <p:cNvPr id="419" name="Freeform: Shape 418">
                    <a:extLst>
                      <a:ext uri="{FF2B5EF4-FFF2-40B4-BE49-F238E27FC236}">
                        <a16:creationId xmlns:a16="http://schemas.microsoft.com/office/drawing/2014/main" xmlns="" id="{11B372C6-2FBB-4066-8EC5-365114621BEE}"/>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15632AD9-B201-45B9-ABC9-BDC619922081}"/>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17E7CAD8-3CAB-4B77-AEF4-69AC0DCC524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A00AE601-0D80-4B08-B406-1E4FCCE62681}"/>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23" name="Freeform: Shape 422">
                    <a:extLst>
                      <a:ext uri="{FF2B5EF4-FFF2-40B4-BE49-F238E27FC236}">
                        <a16:creationId xmlns:a16="http://schemas.microsoft.com/office/drawing/2014/main" xmlns="" id="{6DD02255-020D-4FA8-8F51-A540F9B6F587}"/>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84BB8F96-CC38-4DC9-8C3B-F29C51F7DD1A}"/>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ED40F613-C380-4BEE-82A7-C23B91D286CF}"/>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C061410A-F4AB-4706-8381-6409EAC29ECA}"/>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4752E12E-BE16-4564-A6E5-3EBF45461B3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518F370B-13EE-4F40-BF32-490325371B62}"/>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49896D95-334C-4940-8BC5-E60988758B2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413" name="Freeform: Shape 412">
                  <a:extLst>
                    <a:ext uri="{FF2B5EF4-FFF2-40B4-BE49-F238E27FC236}">
                      <a16:creationId xmlns:a16="http://schemas.microsoft.com/office/drawing/2014/main" xmlns="" id="{3D00BC0D-A6EE-4AE0-85DB-DF6D40D84E5D}"/>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14" name="Group 413">
                  <a:extLst>
                    <a:ext uri="{FF2B5EF4-FFF2-40B4-BE49-F238E27FC236}">
                      <a16:creationId xmlns:a16="http://schemas.microsoft.com/office/drawing/2014/main" xmlns="" id="{1C5EFF5A-610E-4631-B43D-ADBDC4B5A49B}"/>
                    </a:ext>
                  </a:extLst>
                </p:cNvPr>
                <p:cNvGrpSpPr/>
                <p:nvPr/>
              </p:nvGrpSpPr>
              <p:grpSpPr>
                <a:xfrm>
                  <a:off x="12470968" y="4620148"/>
                  <a:ext cx="435759" cy="1352099"/>
                  <a:chOff x="1968987" y="1811829"/>
                  <a:chExt cx="1022846" cy="3173751"/>
                </a:xfrm>
                <a:solidFill>
                  <a:schemeClr val="bg1"/>
                </a:solidFill>
              </p:grpSpPr>
              <p:sp>
                <p:nvSpPr>
                  <p:cNvPr id="415" name="Freeform: Shape 414">
                    <a:extLst>
                      <a:ext uri="{FF2B5EF4-FFF2-40B4-BE49-F238E27FC236}">
                        <a16:creationId xmlns:a16="http://schemas.microsoft.com/office/drawing/2014/main" xmlns="" id="{78357397-4776-4A3E-A7D4-4AA3F8BEB3DD}"/>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A7907992-9EEC-43A4-AC5A-C3370B66050D}"/>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46FF18BE-9ABC-4472-B57E-991F16A7691E}"/>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3DD7342E-21DA-43B4-AF2D-FD8E2C0839C0}"/>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sp>
        <p:nvSpPr>
          <p:cNvPr id="387" name="Freeform: Shape 386">
            <a:extLst>
              <a:ext uri="{FF2B5EF4-FFF2-40B4-BE49-F238E27FC236}">
                <a16:creationId xmlns:a16="http://schemas.microsoft.com/office/drawing/2014/main" xmlns="" id="{4F81303F-B270-46AF-BD6C-78D1D2FA9FD5}"/>
              </a:ext>
            </a:extLst>
          </p:cNvPr>
          <p:cNvSpPr/>
          <p:nvPr/>
        </p:nvSpPr>
        <p:spPr>
          <a:xfrm>
            <a:off x="3970224" y="4563353"/>
            <a:ext cx="847166" cy="2275183"/>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88" name="Freeform: Shape 387">
            <a:extLst>
              <a:ext uri="{FF2B5EF4-FFF2-40B4-BE49-F238E27FC236}">
                <a16:creationId xmlns:a16="http://schemas.microsoft.com/office/drawing/2014/main" xmlns="" id="{83882958-D4AC-4A49-861F-3741871BDB1C}"/>
              </a:ext>
            </a:extLst>
          </p:cNvPr>
          <p:cNvSpPr/>
          <p:nvPr/>
        </p:nvSpPr>
        <p:spPr>
          <a:xfrm>
            <a:off x="4820594" y="4589164"/>
            <a:ext cx="1160404" cy="2249373"/>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83" name="Freeform: Shape 382">
            <a:extLst>
              <a:ext uri="{FF2B5EF4-FFF2-40B4-BE49-F238E27FC236}">
                <a16:creationId xmlns:a16="http://schemas.microsoft.com/office/drawing/2014/main" xmlns="" id="{718D683A-FF4C-49A7-AA29-2593615CFF48}"/>
              </a:ext>
            </a:extLst>
          </p:cNvPr>
          <p:cNvSpPr/>
          <p:nvPr/>
        </p:nvSpPr>
        <p:spPr>
          <a:xfrm>
            <a:off x="4826012" y="5083367"/>
            <a:ext cx="620401" cy="1666172"/>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84" name="Freeform: Shape 383">
            <a:extLst>
              <a:ext uri="{FF2B5EF4-FFF2-40B4-BE49-F238E27FC236}">
                <a16:creationId xmlns:a16="http://schemas.microsoft.com/office/drawing/2014/main" xmlns="" id="{9630AC41-F529-4DA4-A997-98993439CACD}"/>
              </a:ext>
            </a:extLst>
          </p:cNvPr>
          <p:cNvSpPr/>
          <p:nvPr/>
        </p:nvSpPr>
        <p:spPr>
          <a:xfrm>
            <a:off x="5448759" y="5102269"/>
            <a:ext cx="849792" cy="1647271"/>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74" name="Freeform: Shape 373">
            <a:extLst>
              <a:ext uri="{FF2B5EF4-FFF2-40B4-BE49-F238E27FC236}">
                <a16:creationId xmlns:a16="http://schemas.microsoft.com/office/drawing/2014/main" xmlns="" id="{E6D8117F-61CE-4705-80E2-05A21F126418}"/>
              </a:ext>
            </a:extLst>
          </p:cNvPr>
          <p:cNvSpPr/>
          <p:nvPr/>
        </p:nvSpPr>
        <p:spPr>
          <a:xfrm>
            <a:off x="8161192" y="4620932"/>
            <a:ext cx="828710" cy="2225615"/>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dirty="0"/>
          </a:p>
        </p:txBody>
      </p:sp>
      <p:sp>
        <p:nvSpPr>
          <p:cNvPr id="375" name="Freeform: Shape 374">
            <a:extLst>
              <a:ext uri="{FF2B5EF4-FFF2-40B4-BE49-F238E27FC236}">
                <a16:creationId xmlns:a16="http://schemas.microsoft.com/office/drawing/2014/main" xmlns="" id="{8A31B9E8-B349-4A21-A855-601E4F256BD6}"/>
              </a:ext>
            </a:extLst>
          </p:cNvPr>
          <p:cNvSpPr/>
          <p:nvPr/>
        </p:nvSpPr>
        <p:spPr>
          <a:xfrm>
            <a:off x="8993036" y="4646181"/>
            <a:ext cx="1135123" cy="2200367"/>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77" name="Freeform: Shape 376">
            <a:extLst>
              <a:ext uri="{FF2B5EF4-FFF2-40B4-BE49-F238E27FC236}">
                <a16:creationId xmlns:a16="http://schemas.microsoft.com/office/drawing/2014/main" xmlns="" id="{D7423946-C42B-42A1-AD8E-B0E469AD90EC}"/>
              </a:ext>
            </a:extLst>
          </p:cNvPr>
          <p:cNvSpPr/>
          <p:nvPr/>
        </p:nvSpPr>
        <p:spPr>
          <a:xfrm>
            <a:off x="9697745" y="4877600"/>
            <a:ext cx="620400" cy="1666172"/>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78" name="Freeform: Shape 377">
            <a:extLst>
              <a:ext uri="{FF2B5EF4-FFF2-40B4-BE49-F238E27FC236}">
                <a16:creationId xmlns:a16="http://schemas.microsoft.com/office/drawing/2014/main" xmlns="" id="{EC72D5B5-F2CB-48C3-8766-E1655FB9D671}"/>
              </a:ext>
            </a:extLst>
          </p:cNvPr>
          <p:cNvSpPr/>
          <p:nvPr/>
        </p:nvSpPr>
        <p:spPr>
          <a:xfrm>
            <a:off x="10311439" y="4896502"/>
            <a:ext cx="849792" cy="1647271"/>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80" name="Freeform: Shape 379">
            <a:extLst>
              <a:ext uri="{FF2B5EF4-FFF2-40B4-BE49-F238E27FC236}">
                <a16:creationId xmlns:a16="http://schemas.microsoft.com/office/drawing/2014/main" xmlns="" id="{2ECBE978-F978-4F94-AAD2-3C34794B05B7}"/>
              </a:ext>
            </a:extLst>
          </p:cNvPr>
          <p:cNvSpPr/>
          <p:nvPr/>
        </p:nvSpPr>
        <p:spPr>
          <a:xfrm>
            <a:off x="10479601" y="3935174"/>
            <a:ext cx="1083990" cy="291120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85" name="Freeform: Shape 384">
            <a:extLst>
              <a:ext uri="{FF2B5EF4-FFF2-40B4-BE49-F238E27FC236}">
                <a16:creationId xmlns:a16="http://schemas.microsoft.com/office/drawing/2014/main" xmlns="" id="{2770F57E-7B00-465C-A550-A1439947495A}"/>
              </a:ext>
            </a:extLst>
          </p:cNvPr>
          <p:cNvSpPr/>
          <p:nvPr/>
        </p:nvSpPr>
        <p:spPr>
          <a:xfrm>
            <a:off x="11558638" y="3968200"/>
            <a:ext cx="623696" cy="2878183"/>
          </a:xfrm>
          <a:custGeom>
            <a:avLst/>
            <a:gdLst>
              <a:gd name="connsiteX0" fmla="*/ 80786 w 623696"/>
              <a:gd name="connsiteY0" fmla="*/ 1160457 h 2878183"/>
              <a:gd name="connsiteX1" fmla="*/ 80786 w 623696"/>
              <a:gd name="connsiteY1" fmla="*/ 1160457 h 2878183"/>
              <a:gd name="connsiteX2" fmla="*/ 75613 w 623696"/>
              <a:gd name="connsiteY2" fmla="*/ 992328 h 2878183"/>
              <a:gd name="connsiteX3" fmla="*/ 69145 w 623696"/>
              <a:gd name="connsiteY3" fmla="*/ 1019488 h 2878183"/>
              <a:gd name="connsiteX4" fmla="*/ 75613 w 623696"/>
              <a:gd name="connsiteY4" fmla="*/ 992328 h 2878183"/>
              <a:gd name="connsiteX5" fmla="*/ 371777 w 623696"/>
              <a:gd name="connsiteY5" fmla="*/ 819025 h 2878183"/>
              <a:gd name="connsiteX6" fmla="*/ 371777 w 623696"/>
              <a:gd name="connsiteY6" fmla="*/ 819025 h 2878183"/>
              <a:gd name="connsiteX7" fmla="*/ 207814 w 623696"/>
              <a:gd name="connsiteY7" fmla="*/ 775910 h 2878183"/>
              <a:gd name="connsiteX8" fmla="*/ 181663 w 623696"/>
              <a:gd name="connsiteY8" fmla="*/ 778933 h 2878183"/>
              <a:gd name="connsiteX9" fmla="*/ 207814 w 623696"/>
              <a:gd name="connsiteY9" fmla="*/ 775910 h 2878183"/>
              <a:gd name="connsiteX10" fmla="*/ 43279 w 623696"/>
              <a:gd name="connsiteY10" fmla="*/ 753069 h 2878183"/>
              <a:gd name="connsiteX11" fmla="*/ 70440 w 623696"/>
              <a:gd name="connsiteY11" fmla="*/ 773760 h 2878183"/>
              <a:gd name="connsiteX12" fmla="*/ 43279 w 623696"/>
              <a:gd name="connsiteY12" fmla="*/ 753069 h 2878183"/>
              <a:gd name="connsiteX13" fmla="*/ 189423 w 623696"/>
              <a:gd name="connsiteY13" fmla="*/ 597872 h 2878183"/>
              <a:gd name="connsiteX14" fmla="*/ 120877 w 623696"/>
              <a:gd name="connsiteY14" fmla="*/ 653483 h 2878183"/>
              <a:gd name="connsiteX15" fmla="*/ 189423 w 623696"/>
              <a:gd name="connsiteY15" fmla="*/ 597872 h 2878183"/>
              <a:gd name="connsiteX16" fmla="*/ 0 w 623696"/>
              <a:gd name="connsiteY16" fmla="*/ 0 h 2878183"/>
              <a:gd name="connsiteX17" fmla="*/ 1732 w 623696"/>
              <a:gd name="connsiteY17" fmla="*/ 2651 h 2878183"/>
              <a:gd name="connsiteX18" fmla="*/ 26466 w 623696"/>
              <a:gd name="connsiteY18" fmla="*/ 111592 h 2878183"/>
              <a:gd name="connsiteX19" fmla="*/ 20001 w 623696"/>
              <a:gd name="connsiteY19" fmla="*/ 220228 h 2878183"/>
              <a:gd name="connsiteX20" fmla="*/ 118290 w 623696"/>
              <a:gd name="connsiteY20" fmla="*/ 211174 h 2878183"/>
              <a:gd name="connsiteX21" fmla="*/ 184250 w 623696"/>
              <a:gd name="connsiteY21" fmla="*/ 247387 h 2878183"/>
              <a:gd name="connsiteX22" fmla="*/ 102770 w 623696"/>
              <a:gd name="connsiteY22" fmla="*/ 301705 h 2878183"/>
              <a:gd name="connsiteX23" fmla="*/ 110530 w 623696"/>
              <a:gd name="connsiteY23" fmla="*/ 397410 h 2878183"/>
              <a:gd name="connsiteX24" fmla="*/ 79491 w 623696"/>
              <a:gd name="connsiteY24" fmla="*/ 572006 h 2878183"/>
              <a:gd name="connsiteX25" fmla="*/ 373071 w 623696"/>
              <a:gd name="connsiteY25" fmla="*/ 365078 h 2878183"/>
              <a:gd name="connsiteX26" fmla="*/ 340737 w 623696"/>
              <a:gd name="connsiteY26" fmla="*/ 524153 h 2878183"/>
              <a:gd name="connsiteX27" fmla="*/ 276073 w 623696"/>
              <a:gd name="connsiteY27" fmla="*/ 657364 h 2878183"/>
              <a:gd name="connsiteX28" fmla="*/ 268313 w 623696"/>
              <a:gd name="connsiteY28" fmla="*/ 760828 h 2878183"/>
              <a:gd name="connsiteX29" fmla="*/ 559306 w 623696"/>
              <a:gd name="connsiteY29" fmla="*/ 865584 h 2878183"/>
              <a:gd name="connsiteX30" fmla="*/ 362725 w 623696"/>
              <a:gd name="connsiteY30" fmla="*/ 947063 h 2878183"/>
              <a:gd name="connsiteX31" fmla="*/ 150623 w 623696"/>
              <a:gd name="connsiteY31" fmla="*/ 874638 h 2878183"/>
              <a:gd name="connsiteX32" fmla="*/ 57506 w 623696"/>
              <a:gd name="connsiteY32" fmla="*/ 850064 h 2878183"/>
              <a:gd name="connsiteX33" fmla="*/ 208821 w 623696"/>
              <a:gd name="connsiteY33" fmla="*/ 985862 h 2878183"/>
              <a:gd name="connsiteX34" fmla="*/ 524386 w 623696"/>
              <a:gd name="connsiteY34" fmla="*/ 1044060 h 2878183"/>
              <a:gd name="connsiteX35" fmla="*/ 601984 w 623696"/>
              <a:gd name="connsiteY35" fmla="*/ 1027672 h 2878183"/>
              <a:gd name="connsiteX36" fmla="*/ 623696 w 623696"/>
              <a:gd name="connsiteY36" fmla="*/ 1029189 h 2878183"/>
              <a:gd name="connsiteX37" fmla="*/ 623696 w 623696"/>
              <a:gd name="connsiteY37" fmla="*/ 1157056 h 2878183"/>
              <a:gd name="connsiteX38" fmla="*/ 572340 w 623696"/>
              <a:gd name="connsiteY38" fmla="*/ 1163346 h 2878183"/>
              <a:gd name="connsiteX39" fmla="*/ 508867 w 623696"/>
              <a:gd name="connsiteY39" fmla="*/ 1138471 h 2878183"/>
              <a:gd name="connsiteX40" fmla="*/ 444202 w 623696"/>
              <a:gd name="connsiteY40" fmla="*/ 1160457 h 2878183"/>
              <a:gd name="connsiteX41" fmla="*/ 241154 w 623696"/>
              <a:gd name="connsiteY41" fmla="*/ 1186323 h 2878183"/>
              <a:gd name="connsiteX42" fmla="*/ 603278 w 623696"/>
              <a:gd name="connsiteY42" fmla="*/ 1234176 h 2878183"/>
              <a:gd name="connsiteX43" fmla="*/ 623627 w 623696"/>
              <a:gd name="connsiteY43" fmla="*/ 1274288 h 2878183"/>
              <a:gd name="connsiteX44" fmla="*/ 623696 w 623696"/>
              <a:gd name="connsiteY44" fmla="*/ 1274287 h 2878183"/>
              <a:gd name="connsiteX45" fmla="*/ 623696 w 623696"/>
              <a:gd name="connsiteY45" fmla="*/ 1428437 h 2878183"/>
              <a:gd name="connsiteX46" fmla="*/ 612454 w 623696"/>
              <a:gd name="connsiteY46" fmla="*/ 1438866 h 2878183"/>
              <a:gd name="connsiteX47" fmla="*/ 582585 w 623696"/>
              <a:gd name="connsiteY47" fmla="*/ 1446277 h 2878183"/>
              <a:gd name="connsiteX48" fmla="*/ 451961 w 623696"/>
              <a:gd name="connsiteY48" fmla="*/ 1465674 h 2878183"/>
              <a:gd name="connsiteX49" fmla="*/ 203648 w 623696"/>
              <a:gd name="connsiteY49" fmla="*/ 1446277 h 2878183"/>
              <a:gd name="connsiteX50" fmla="*/ 576063 w 623696"/>
              <a:gd name="connsiteY50" fmla="*/ 1550386 h 2878183"/>
              <a:gd name="connsiteX51" fmla="*/ 623696 w 623696"/>
              <a:gd name="connsiteY51" fmla="*/ 1525434 h 2878183"/>
              <a:gd name="connsiteX52" fmla="*/ 623696 w 623696"/>
              <a:gd name="connsiteY52" fmla="*/ 1560513 h 2878183"/>
              <a:gd name="connsiteX53" fmla="*/ 622867 w 623696"/>
              <a:gd name="connsiteY53" fmla="*/ 1566285 h 2878183"/>
              <a:gd name="connsiteX54" fmla="*/ 623696 w 623696"/>
              <a:gd name="connsiteY54" fmla="*/ 1567598 h 2878183"/>
              <a:gd name="connsiteX55" fmla="*/ 623696 w 623696"/>
              <a:gd name="connsiteY55" fmla="*/ 1796802 h 2878183"/>
              <a:gd name="connsiteX56" fmla="*/ 565976 w 623696"/>
              <a:gd name="connsiteY56" fmla="*/ 1803764 h 2878183"/>
              <a:gd name="connsiteX57" fmla="*/ 414455 w 623696"/>
              <a:gd name="connsiteY57" fmla="*/ 1807106 h 2878183"/>
              <a:gd name="connsiteX58" fmla="*/ 589897 w 623696"/>
              <a:gd name="connsiteY58" fmla="*/ 1898560 h 2878183"/>
              <a:gd name="connsiteX59" fmla="*/ 623696 w 623696"/>
              <a:gd name="connsiteY59" fmla="*/ 1897762 h 2878183"/>
              <a:gd name="connsiteX60" fmla="*/ 623696 w 623696"/>
              <a:gd name="connsiteY60" fmla="*/ 2152294 h 2878183"/>
              <a:gd name="connsiteX61" fmla="*/ 617192 w 623696"/>
              <a:gd name="connsiteY61" fmla="*/ 2162518 h 2878183"/>
              <a:gd name="connsiteX62" fmla="*/ 616220 w 623696"/>
              <a:gd name="connsiteY62" fmla="*/ 2173487 h 2878183"/>
              <a:gd name="connsiteX63" fmla="*/ 623696 w 623696"/>
              <a:gd name="connsiteY63" fmla="*/ 2181398 h 2878183"/>
              <a:gd name="connsiteX64" fmla="*/ 623696 w 623696"/>
              <a:gd name="connsiteY64" fmla="*/ 2878183 h 2878183"/>
              <a:gd name="connsiteX65" fmla="*/ 0 w 623696"/>
              <a:gd name="connsiteY65" fmla="*/ 2878183 h 287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23696" h="2878183">
                <a:moveTo>
                  <a:pt x="80786" y="1160457"/>
                </a:moveTo>
                <a:cubicBezTo>
                  <a:pt x="61385" y="1191496"/>
                  <a:pt x="102770" y="1217362"/>
                  <a:pt x="80786" y="1160457"/>
                </a:cubicBezTo>
                <a:close/>
                <a:moveTo>
                  <a:pt x="75613" y="992328"/>
                </a:moveTo>
                <a:lnTo>
                  <a:pt x="69145" y="1019488"/>
                </a:lnTo>
                <a:cubicBezTo>
                  <a:pt x="44574" y="1148817"/>
                  <a:pt x="124757" y="1064753"/>
                  <a:pt x="75613" y="992328"/>
                </a:cubicBezTo>
                <a:close/>
                <a:moveTo>
                  <a:pt x="371777" y="819025"/>
                </a:moveTo>
                <a:cubicBezTo>
                  <a:pt x="314872" y="831959"/>
                  <a:pt x="413163" y="846185"/>
                  <a:pt x="371777" y="819025"/>
                </a:cubicBezTo>
                <a:close/>
                <a:moveTo>
                  <a:pt x="207814" y="775910"/>
                </a:moveTo>
                <a:cubicBezTo>
                  <a:pt x="201811" y="775377"/>
                  <a:pt x="193303" y="776186"/>
                  <a:pt x="181663" y="778933"/>
                </a:cubicBezTo>
                <a:cubicBezTo>
                  <a:pt x="169215" y="849096"/>
                  <a:pt x="249843" y="779641"/>
                  <a:pt x="207814" y="775910"/>
                </a:cubicBezTo>
                <a:close/>
                <a:moveTo>
                  <a:pt x="43279" y="753069"/>
                </a:moveTo>
                <a:lnTo>
                  <a:pt x="70440" y="773760"/>
                </a:lnTo>
                <a:cubicBezTo>
                  <a:pt x="204943" y="807386"/>
                  <a:pt x="123464" y="762119"/>
                  <a:pt x="43279" y="753069"/>
                </a:cubicBezTo>
                <a:close/>
                <a:moveTo>
                  <a:pt x="189423" y="597872"/>
                </a:moveTo>
                <a:cubicBezTo>
                  <a:pt x="162263" y="610804"/>
                  <a:pt x="149330" y="641844"/>
                  <a:pt x="120877" y="653483"/>
                </a:cubicBezTo>
                <a:cubicBezTo>
                  <a:pt x="-82171" y="696162"/>
                  <a:pt x="224340" y="692282"/>
                  <a:pt x="189423" y="597872"/>
                </a:cubicBezTo>
                <a:close/>
                <a:moveTo>
                  <a:pt x="0" y="0"/>
                </a:moveTo>
                <a:lnTo>
                  <a:pt x="1732" y="2651"/>
                </a:lnTo>
                <a:cubicBezTo>
                  <a:pt x="17252" y="48057"/>
                  <a:pt x="-23972" y="118380"/>
                  <a:pt x="26466" y="111592"/>
                </a:cubicBezTo>
                <a:cubicBezTo>
                  <a:pt x="189423" y="5540"/>
                  <a:pt x="43279" y="146510"/>
                  <a:pt x="20001" y="220228"/>
                </a:cubicBezTo>
                <a:cubicBezTo>
                  <a:pt x="-11039" y="397410"/>
                  <a:pt x="71731" y="145217"/>
                  <a:pt x="118290" y="211174"/>
                </a:cubicBezTo>
                <a:cubicBezTo>
                  <a:pt x="185542" y="196949"/>
                  <a:pt x="290300" y="143923"/>
                  <a:pt x="184250" y="247387"/>
                </a:cubicBezTo>
                <a:cubicBezTo>
                  <a:pt x="331686" y="288773"/>
                  <a:pt x="154503" y="295240"/>
                  <a:pt x="102770" y="301705"/>
                </a:cubicBezTo>
                <a:cubicBezTo>
                  <a:pt x="202356" y="305587"/>
                  <a:pt x="238568" y="403878"/>
                  <a:pt x="110530" y="397410"/>
                </a:cubicBezTo>
                <a:cubicBezTo>
                  <a:pt x="-8452" y="287480"/>
                  <a:pt x="-22678" y="591405"/>
                  <a:pt x="79491" y="572006"/>
                </a:cubicBezTo>
                <a:cubicBezTo>
                  <a:pt x="167436" y="462075"/>
                  <a:pt x="234688" y="370251"/>
                  <a:pt x="373071" y="365078"/>
                </a:cubicBezTo>
                <a:cubicBezTo>
                  <a:pt x="298061" y="433621"/>
                  <a:pt x="468775" y="477595"/>
                  <a:pt x="340737" y="524153"/>
                </a:cubicBezTo>
                <a:cubicBezTo>
                  <a:pt x="515333" y="587525"/>
                  <a:pt x="260554" y="610804"/>
                  <a:pt x="276073" y="657364"/>
                </a:cubicBezTo>
                <a:cubicBezTo>
                  <a:pt x="402816" y="674176"/>
                  <a:pt x="343324" y="697455"/>
                  <a:pt x="268313" y="760828"/>
                </a:cubicBezTo>
                <a:cubicBezTo>
                  <a:pt x="283833" y="745308"/>
                  <a:pt x="486880" y="807386"/>
                  <a:pt x="559306" y="865584"/>
                </a:cubicBezTo>
                <a:cubicBezTo>
                  <a:pt x="523093" y="975516"/>
                  <a:pt x="398937" y="869465"/>
                  <a:pt x="362725" y="947063"/>
                </a:cubicBezTo>
                <a:cubicBezTo>
                  <a:pt x="285126" y="828079"/>
                  <a:pt x="199770" y="1016901"/>
                  <a:pt x="150623" y="874638"/>
                </a:cubicBezTo>
                <a:cubicBezTo>
                  <a:pt x="155796" y="981981"/>
                  <a:pt x="70440" y="908263"/>
                  <a:pt x="57506" y="850064"/>
                </a:cubicBezTo>
                <a:cubicBezTo>
                  <a:pt x="-27851" y="879812"/>
                  <a:pt x="170022" y="965168"/>
                  <a:pt x="208821" y="985862"/>
                </a:cubicBezTo>
                <a:cubicBezTo>
                  <a:pt x="246327" y="1112606"/>
                  <a:pt x="451961" y="888863"/>
                  <a:pt x="524386" y="1044060"/>
                </a:cubicBezTo>
                <a:cubicBezTo>
                  <a:pt x="539259" y="1032097"/>
                  <a:pt x="568924" y="1027490"/>
                  <a:pt x="601984" y="1027672"/>
                </a:cubicBezTo>
                <a:lnTo>
                  <a:pt x="623696" y="1029189"/>
                </a:lnTo>
                <a:lnTo>
                  <a:pt x="623696" y="1157056"/>
                </a:lnTo>
                <a:lnTo>
                  <a:pt x="572340" y="1163346"/>
                </a:lnTo>
                <a:cubicBezTo>
                  <a:pt x="551142" y="1161023"/>
                  <a:pt x="529237" y="1153344"/>
                  <a:pt x="508867" y="1138471"/>
                </a:cubicBezTo>
                <a:cubicBezTo>
                  <a:pt x="631730" y="1201842"/>
                  <a:pt x="503693" y="1219948"/>
                  <a:pt x="444202" y="1160457"/>
                </a:cubicBezTo>
                <a:cubicBezTo>
                  <a:pt x="445496" y="1272974"/>
                  <a:pt x="301938" y="1181149"/>
                  <a:pt x="241154" y="1186323"/>
                </a:cubicBezTo>
                <a:cubicBezTo>
                  <a:pt x="307111" y="1305306"/>
                  <a:pt x="495934" y="1333758"/>
                  <a:pt x="603278" y="1234176"/>
                </a:cubicBezTo>
                <a:cubicBezTo>
                  <a:pt x="605218" y="1257778"/>
                  <a:pt x="612735" y="1269418"/>
                  <a:pt x="623627" y="1274288"/>
                </a:cubicBezTo>
                <a:lnTo>
                  <a:pt x="623696" y="1274287"/>
                </a:lnTo>
                <a:lnTo>
                  <a:pt x="623696" y="1428437"/>
                </a:lnTo>
                <a:lnTo>
                  <a:pt x="612454" y="1438866"/>
                </a:lnTo>
                <a:cubicBezTo>
                  <a:pt x="604753" y="1443084"/>
                  <a:pt x="595033" y="1445792"/>
                  <a:pt x="582585" y="1446277"/>
                </a:cubicBezTo>
                <a:cubicBezTo>
                  <a:pt x="541200" y="1543273"/>
                  <a:pt x="439028" y="1424290"/>
                  <a:pt x="451961" y="1465674"/>
                </a:cubicBezTo>
                <a:cubicBezTo>
                  <a:pt x="352378" y="1442396"/>
                  <a:pt x="322631" y="1483781"/>
                  <a:pt x="203648" y="1446277"/>
                </a:cubicBezTo>
                <a:cubicBezTo>
                  <a:pt x="229677" y="1499464"/>
                  <a:pt x="439877" y="1594238"/>
                  <a:pt x="576063" y="1550386"/>
                </a:cubicBezTo>
                <a:lnTo>
                  <a:pt x="623696" y="1525434"/>
                </a:lnTo>
                <a:lnTo>
                  <a:pt x="623696" y="1560513"/>
                </a:lnTo>
                <a:lnTo>
                  <a:pt x="622867" y="1566285"/>
                </a:lnTo>
                <a:lnTo>
                  <a:pt x="623696" y="1567598"/>
                </a:lnTo>
                <a:lnTo>
                  <a:pt x="623696" y="1796802"/>
                </a:lnTo>
                <a:lnTo>
                  <a:pt x="565976" y="1803764"/>
                </a:lnTo>
                <a:cubicBezTo>
                  <a:pt x="518607" y="1806561"/>
                  <a:pt x="469259" y="1807106"/>
                  <a:pt x="414455" y="1807106"/>
                </a:cubicBezTo>
                <a:cubicBezTo>
                  <a:pt x="376464" y="1833781"/>
                  <a:pt x="485991" y="1890262"/>
                  <a:pt x="589897" y="1898560"/>
                </a:cubicBezTo>
                <a:lnTo>
                  <a:pt x="623696" y="1897762"/>
                </a:lnTo>
                <a:lnTo>
                  <a:pt x="623696" y="2152294"/>
                </a:lnTo>
                <a:lnTo>
                  <a:pt x="617192" y="2162518"/>
                </a:lnTo>
                <a:cubicBezTo>
                  <a:pt x="615728" y="2166455"/>
                  <a:pt x="615447" y="2170106"/>
                  <a:pt x="616220" y="2173487"/>
                </a:cubicBezTo>
                <a:lnTo>
                  <a:pt x="623696" y="2181398"/>
                </a:lnTo>
                <a:lnTo>
                  <a:pt x="623696" y="2878183"/>
                </a:lnTo>
                <a:lnTo>
                  <a:pt x="0" y="2878183"/>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71" name="Freeform: Shape 370">
            <a:extLst>
              <a:ext uri="{FF2B5EF4-FFF2-40B4-BE49-F238E27FC236}">
                <a16:creationId xmlns:a16="http://schemas.microsoft.com/office/drawing/2014/main" xmlns="" id="{3CF3098C-4159-4E48-B1EA-B2BE48C87422}"/>
              </a:ext>
            </a:extLst>
          </p:cNvPr>
          <p:cNvSpPr/>
          <p:nvPr/>
        </p:nvSpPr>
        <p:spPr>
          <a:xfrm>
            <a:off x="15627" y="4524409"/>
            <a:ext cx="857054" cy="2301736"/>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72" name="Freeform: Shape 371">
            <a:extLst>
              <a:ext uri="{FF2B5EF4-FFF2-40B4-BE49-F238E27FC236}">
                <a16:creationId xmlns:a16="http://schemas.microsoft.com/office/drawing/2014/main" xmlns="" id="{E8FC99C3-58A9-4F8B-BBF2-00F1382943CB}"/>
              </a:ext>
            </a:extLst>
          </p:cNvPr>
          <p:cNvSpPr/>
          <p:nvPr/>
        </p:nvSpPr>
        <p:spPr>
          <a:xfrm>
            <a:off x="866869" y="4550521"/>
            <a:ext cx="1173947" cy="2275625"/>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68" name="Freeform: Shape 367">
            <a:extLst>
              <a:ext uri="{FF2B5EF4-FFF2-40B4-BE49-F238E27FC236}">
                <a16:creationId xmlns:a16="http://schemas.microsoft.com/office/drawing/2014/main" xmlns="" id="{D79F8B7C-4E3E-4031-B602-21B662B75E53}"/>
              </a:ext>
            </a:extLst>
          </p:cNvPr>
          <p:cNvSpPr/>
          <p:nvPr/>
        </p:nvSpPr>
        <p:spPr>
          <a:xfrm>
            <a:off x="821228" y="3884120"/>
            <a:ext cx="1113712" cy="299102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accent2"/>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sp>
        <p:nvSpPr>
          <p:cNvPr id="369" name="Freeform: Shape 368">
            <a:extLst>
              <a:ext uri="{FF2B5EF4-FFF2-40B4-BE49-F238E27FC236}">
                <a16:creationId xmlns:a16="http://schemas.microsoft.com/office/drawing/2014/main" xmlns="" id="{12E54385-2BF4-4F6E-A4D7-72C04D98ECAB}"/>
              </a:ext>
            </a:extLst>
          </p:cNvPr>
          <p:cNvSpPr/>
          <p:nvPr/>
        </p:nvSpPr>
        <p:spPr>
          <a:xfrm>
            <a:off x="1929627" y="3918052"/>
            <a:ext cx="1525504" cy="2957097"/>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accent2">
              <a:lumMod val="7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p>
        </p:txBody>
      </p:sp>
      <p:grpSp>
        <p:nvGrpSpPr>
          <p:cNvPr id="5" name="Group 4">
            <a:extLst>
              <a:ext uri="{FF2B5EF4-FFF2-40B4-BE49-F238E27FC236}">
                <a16:creationId xmlns:a16="http://schemas.microsoft.com/office/drawing/2014/main" xmlns="" id="{08F98EA9-55CA-4787-A532-710169E7ECAC}"/>
              </a:ext>
            </a:extLst>
          </p:cNvPr>
          <p:cNvGrpSpPr/>
          <p:nvPr/>
        </p:nvGrpSpPr>
        <p:grpSpPr>
          <a:xfrm>
            <a:off x="1742" y="5389258"/>
            <a:ext cx="12190258" cy="1468742"/>
            <a:chOff x="1742" y="5389258"/>
            <a:chExt cx="12190258" cy="1468742"/>
          </a:xfrm>
        </p:grpSpPr>
        <p:grpSp>
          <p:nvGrpSpPr>
            <p:cNvPr id="2" name="Group 1">
              <a:extLst>
                <a:ext uri="{FF2B5EF4-FFF2-40B4-BE49-F238E27FC236}">
                  <a16:creationId xmlns:a16="http://schemas.microsoft.com/office/drawing/2014/main" xmlns="" id="{E5D8CAA7-9BA7-44FD-AFC9-38FAA0CEEB94}"/>
                </a:ext>
              </a:extLst>
            </p:cNvPr>
            <p:cNvGrpSpPr/>
            <p:nvPr/>
          </p:nvGrpSpPr>
          <p:grpSpPr>
            <a:xfrm>
              <a:off x="5037541" y="5435629"/>
              <a:ext cx="3075791" cy="1422371"/>
              <a:chOff x="9116208" y="4547715"/>
              <a:chExt cx="3075791" cy="1422371"/>
            </a:xfrm>
          </p:grpSpPr>
          <p:sp>
            <p:nvSpPr>
              <p:cNvPr id="116" name="Oval 115">
                <a:extLst>
                  <a:ext uri="{FF2B5EF4-FFF2-40B4-BE49-F238E27FC236}">
                    <a16:creationId xmlns:a16="http://schemas.microsoft.com/office/drawing/2014/main" xmlns="" id="{12F01409-D33D-40B1-A191-45CD56661485}"/>
                  </a:ext>
                </a:extLst>
              </p:cNvPr>
              <p:cNvSpPr/>
              <p:nvPr/>
            </p:nvSpPr>
            <p:spPr>
              <a:xfrm flipH="1">
                <a:off x="11405121" y="4811473"/>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7" name="Oval 116">
                <a:extLst>
                  <a:ext uri="{FF2B5EF4-FFF2-40B4-BE49-F238E27FC236}">
                    <a16:creationId xmlns:a16="http://schemas.microsoft.com/office/drawing/2014/main" xmlns="" id="{3EDE0295-7641-4FBE-9E3F-4381158913BC}"/>
                  </a:ext>
                </a:extLst>
              </p:cNvPr>
              <p:cNvSpPr/>
              <p:nvPr/>
            </p:nvSpPr>
            <p:spPr>
              <a:xfrm flipH="1">
                <a:off x="11155214"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0" name="Oval 149">
                <a:extLst>
                  <a:ext uri="{FF2B5EF4-FFF2-40B4-BE49-F238E27FC236}">
                    <a16:creationId xmlns:a16="http://schemas.microsoft.com/office/drawing/2014/main" xmlns="" id="{15F359BE-9CDF-43BA-B0B2-5780110F13A5}"/>
                  </a:ext>
                </a:extLst>
              </p:cNvPr>
              <p:cNvSpPr/>
              <p:nvPr/>
            </p:nvSpPr>
            <p:spPr>
              <a:xfrm flipH="1">
                <a:off x="10772446"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1" name="Oval 150">
                <a:extLst>
                  <a:ext uri="{FF2B5EF4-FFF2-40B4-BE49-F238E27FC236}">
                    <a16:creationId xmlns:a16="http://schemas.microsoft.com/office/drawing/2014/main" xmlns="" id="{71A2F2DB-7A9C-4073-BEDF-C0B1BA7A150A}"/>
                  </a:ext>
                </a:extLst>
              </p:cNvPr>
              <p:cNvSpPr/>
              <p:nvPr/>
            </p:nvSpPr>
            <p:spPr>
              <a:xfrm flipH="1">
                <a:off x="10318331" y="469211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4" name="Oval 153">
                <a:extLst>
                  <a:ext uri="{FF2B5EF4-FFF2-40B4-BE49-F238E27FC236}">
                    <a16:creationId xmlns:a16="http://schemas.microsoft.com/office/drawing/2014/main" xmlns="" id="{6C80654C-C79D-40D0-B68A-6ADE99274E64}"/>
                  </a:ext>
                </a:extLst>
              </p:cNvPr>
              <p:cNvSpPr/>
              <p:nvPr/>
            </p:nvSpPr>
            <p:spPr>
              <a:xfrm flipH="1">
                <a:off x="9828889" y="4547715"/>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5" name="Oval 154">
                <a:extLst>
                  <a:ext uri="{FF2B5EF4-FFF2-40B4-BE49-F238E27FC236}">
                    <a16:creationId xmlns:a16="http://schemas.microsoft.com/office/drawing/2014/main" xmlns="" id="{2030441F-797A-4D7F-AD60-3283B067651A}"/>
                  </a:ext>
                </a:extLst>
              </p:cNvPr>
              <p:cNvSpPr/>
              <p:nvPr/>
            </p:nvSpPr>
            <p:spPr>
              <a:xfrm flipH="1">
                <a:off x="9757833" y="494709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6" name="Rectangle 155">
                <a:extLst>
                  <a:ext uri="{FF2B5EF4-FFF2-40B4-BE49-F238E27FC236}">
                    <a16:creationId xmlns:a16="http://schemas.microsoft.com/office/drawing/2014/main" xmlns="" id="{8132EAE9-55C1-4D9A-AAF5-05DD0F68C5A0}"/>
                  </a:ext>
                </a:extLst>
              </p:cNvPr>
              <p:cNvSpPr/>
              <p:nvPr/>
            </p:nvSpPr>
            <p:spPr>
              <a:xfrm flipH="1">
                <a:off x="9116208" y="5253027"/>
                <a:ext cx="3075791" cy="7170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7" name="Oval 156">
                <a:extLst>
                  <a:ext uri="{FF2B5EF4-FFF2-40B4-BE49-F238E27FC236}">
                    <a16:creationId xmlns:a16="http://schemas.microsoft.com/office/drawing/2014/main" xmlns="" id="{43B2F62C-0992-4210-A792-BA514CB676F6}"/>
                  </a:ext>
                </a:extLst>
              </p:cNvPr>
              <p:cNvSpPr/>
              <p:nvPr/>
            </p:nvSpPr>
            <p:spPr>
              <a:xfrm flipH="1">
                <a:off x="11143693" y="481797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8" name="Oval 157">
                <a:extLst>
                  <a:ext uri="{FF2B5EF4-FFF2-40B4-BE49-F238E27FC236}">
                    <a16:creationId xmlns:a16="http://schemas.microsoft.com/office/drawing/2014/main" xmlns="" id="{226EAAB0-37D2-42B7-AAD3-A0753DA0FD4D}"/>
                  </a:ext>
                </a:extLst>
              </p:cNvPr>
              <p:cNvSpPr/>
              <p:nvPr/>
            </p:nvSpPr>
            <p:spPr>
              <a:xfrm flipH="1">
                <a:off x="9440749" y="4805709"/>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59" name="Group 158">
              <a:extLst>
                <a:ext uri="{FF2B5EF4-FFF2-40B4-BE49-F238E27FC236}">
                  <a16:creationId xmlns:a16="http://schemas.microsoft.com/office/drawing/2014/main" xmlns="" id="{5852765E-C868-4067-9C37-C1DC7CDA062D}"/>
                </a:ext>
              </a:extLst>
            </p:cNvPr>
            <p:cNvGrpSpPr/>
            <p:nvPr/>
          </p:nvGrpSpPr>
          <p:grpSpPr>
            <a:xfrm>
              <a:off x="1742" y="5389258"/>
              <a:ext cx="5485937" cy="1468742"/>
              <a:chOff x="-51736" y="4638675"/>
              <a:chExt cx="4754749" cy="1418840"/>
            </a:xfrm>
            <a:solidFill>
              <a:schemeClr val="accent2">
                <a:lumMod val="20000"/>
                <a:lumOff val="80000"/>
              </a:schemeClr>
            </a:solidFill>
          </p:grpSpPr>
          <p:sp>
            <p:nvSpPr>
              <p:cNvPr id="180" name="Oval 179">
                <a:extLst>
                  <a:ext uri="{FF2B5EF4-FFF2-40B4-BE49-F238E27FC236}">
                    <a16:creationId xmlns:a16="http://schemas.microsoft.com/office/drawing/2014/main" xmlns="" id="{E8CC7C58-CACE-4E24-8CB2-9F17D4A046BD}"/>
                  </a:ext>
                </a:extLst>
              </p:cNvPr>
              <p:cNvSpPr/>
              <p:nvPr/>
            </p:nvSpPr>
            <p:spPr>
              <a:xfrm>
                <a:off x="2199705" y="465057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1" name="Oval 180">
                <a:extLst>
                  <a:ext uri="{FF2B5EF4-FFF2-40B4-BE49-F238E27FC236}">
                    <a16:creationId xmlns:a16="http://schemas.microsoft.com/office/drawing/2014/main" xmlns="" id="{172E3F36-C559-45F9-B813-E7DDACDFC15A}"/>
                  </a:ext>
                </a:extLst>
              </p:cNvPr>
              <p:cNvSpPr/>
              <p:nvPr/>
            </p:nvSpPr>
            <p:spPr>
              <a:xfrm>
                <a:off x="1950125" y="502097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2" name="Oval 181">
                <a:extLst>
                  <a:ext uri="{FF2B5EF4-FFF2-40B4-BE49-F238E27FC236}">
                    <a16:creationId xmlns:a16="http://schemas.microsoft.com/office/drawing/2014/main" xmlns="" id="{3ABC1C3E-32D9-41ED-A95F-B1191B780D70}"/>
                  </a:ext>
                </a:extLst>
              </p:cNvPr>
              <p:cNvSpPr/>
              <p:nvPr/>
            </p:nvSpPr>
            <p:spPr>
              <a:xfrm>
                <a:off x="2772347"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3" name="Oval 182">
                <a:extLst>
                  <a:ext uri="{FF2B5EF4-FFF2-40B4-BE49-F238E27FC236}">
                    <a16:creationId xmlns:a16="http://schemas.microsoft.com/office/drawing/2014/main" xmlns="" id="{AF86E24E-E10A-4650-ADAC-57EF5D1C824D}"/>
                  </a:ext>
                </a:extLst>
              </p:cNvPr>
              <p:cNvSpPr/>
              <p:nvPr/>
            </p:nvSpPr>
            <p:spPr>
              <a:xfrm>
                <a:off x="3188127" y="475790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4" name="Oval 183">
                <a:extLst>
                  <a:ext uri="{FF2B5EF4-FFF2-40B4-BE49-F238E27FC236}">
                    <a16:creationId xmlns:a16="http://schemas.microsoft.com/office/drawing/2014/main" xmlns="" id="{EC274E2C-B684-4856-91DD-6735F66AB09F}"/>
                  </a:ext>
                </a:extLst>
              </p:cNvPr>
              <p:cNvSpPr/>
              <p:nvPr/>
            </p:nvSpPr>
            <p:spPr>
              <a:xfrm>
                <a:off x="1610290" y="489745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5" name="Oval 184">
                <a:extLst>
                  <a:ext uri="{FF2B5EF4-FFF2-40B4-BE49-F238E27FC236}">
                    <a16:creationId xmlns:a16="http://schemas.microsoft.com/office/drawing/2014/main" xmlns="" id="{3A37F333-8BD7-4649-B003-A6ABD1C1A9F7}"/>
                  </a:ext>
                </a:extLst>
              </p:cNvPr>
              <p:cNvSpPr/>
              <p:nvPr/>
            </p:nvSpPr>
            <p:spPr>
              <a:xfrm>
                <a:off x="1101781" y="50642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6" name="Oval 185">
                <a:extLst>
                  <a:ext uri="{FF2B5EF4-FFF2-40B4-BE49-F238E27FC236}">
                    <a16:creationId xmlns:a16="http://schemas.microsoft.com/office/drawing/2014/main" xmlns="" id="{D7CD0854-C2E8-4E3A-B034-224ED782D723}"/>
                  </a:ext>
                </a:extLst>
              </p:cNvPr>
              <p:cNvSpPr/>
              <p:nvPr/>
            </p:nvSpPr>
            <p:spPr>
              <a:xfrm>
                <a:off x="3716510"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7" name="Oval 186">
                <a:extLst>
                  <a:ext uri="{FF2B5EF4-FFF2-40B4-BE49-F238E27FC236}">
                    <a16:creationId xmlns:a16="http://schemas.microsoft.com/office/drawing/2014/main" xmlns="" id="{CC65F1D7-925B-4B30-9763-1E3C9DCDC9E4}"/>
                  </a:ext>
                </a:extLst>
              </p:cNvPr>
              <p:cNvSpPr/>
              <p:nvPr/>
            </p:nvSpPr>
            <p:spPr>
              <a:xfrm>
                <a:off x="3982933" y="499072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8" name="Rectangle 187">
                <a:extLst>
                  <a:ext uri="{FF2B5EF4-FFF2-40B4-BE49-F238E27FC236}">
                    <a16:creationId xmlns:a16="http://schemas.microsoft.com/office/drawing/2014/main" xmlns="" id="{F34A3891-C92F-4295-A0BC-C08E4D041095}"/>
                  </a:ext>
                </a:extLst>
              </p:cNvPr>
              <p:cNvSpPr/>
              <p:nvPr/>
            </p:nvSpPr>
            <p:spPr>
              <a:xfrm>
                <a:off x="-51736" y="5584841"/>
                <a:ext cx="4364607" cy="4726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9" name="Oval 188">
                <a:extLst>
                  <a:ext uri="{FF2B5EF4-FFF2-40B4-BE49-F238E27FC236}">
                    <a16:creationId xmlns:a16="http://schemas.microsoft.com/office/drawing/2014/main" xmlns="" id="{9C3E943F-732C-4ACF-9944-9AC40A852124}"/>
                  </a:ext>
                </a:extLst>
              </p:cNvPr>
              <p:cNvSpPr/>
              <p:nvPr/>
            </p:nvSpPr>
            <p:spPr>
              <a:xfrm>
                <a:off x="2432439" y="487948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0" name="Oval 189">
                <a:extLst>
                  <a:ext uri="{FF2B5EF4-FFF2-40B4-BE49-F238E27FC236}">
                    <a16:creationId xmlns:a16="http://schemas.microsoft.com/office/drawing/2014/main" xmlns="" id="{2CB5012B-598A-401F-BC33-123FC15DB921}"/>
                  </a:ext>
                </a:extLst>
              </p:cNvPr>
              <p:cNvSpPr/>
              <p:nvPr/>
            </p:nvSpPr>
            <p:spPr>
              <a:xfrm>
                <a:off x="699964" y="530095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1" name="Oval 190">
                <a:extLst>
                  <a:ext uri="{FF2B5EF4-FFF2-40B4-BE49-F238E27FC236}">
                    <a16:creationId xmlns:a16="http://schemas.microsoft.com/office/drawing/2014/main" xmlns="" id="{15F192DA-00B9-4CBC-982D-B9B3EB2BCCFF}"/>
                  </a:ext>
                </a:extLst>
              </p:cNvPr>
              <p:cNvSpPr/>
              <p:nvPr/>
            </p:nvSpPr>
            <p:spPr>
              <a:xfrm>
                <a:off x="43137" y="519566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62" name="Oval 161">
              <a:extLst>
                <a:ext uri="{FF2B5EF4-FFF2-40B4-BE49-F238E27FC236}">
                  <a16:creationId xmlns:a16="http://schemas.microsoft.com/office/drawing/2014/main" xmlns="" id="{7B70A991-9DD4-4277-8A27-13A2618680AC}"/>
                </a:ext>
              </a:extLst>
            </p:cNvPr>
            <p:cNvSpPr/>
            <p:nvPr/>
          </p:nvSpPr>
          <p:spPr>
            <a:xfrm flipH="1">
              <a:off x="2696897" y="6099319"/>
              <a:ext cx="509632" cy="52466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4" name="현 96">
              <a:extLst>
                <a:ext uri="{FF2B5EF4-FFF2-40B4-BE49-F238E27FC236}">
                  <a16:creationId xmlns:a16="http://schemas.microsoft.com/office/drawing/2014/main" xmlns="" id="{9E68B867-DCB0-45E0-BA60-F7DB93AA4956}"/>
                </a:ext>
              </a:extLst>
            </p:cNvPr>
            <p:cNvSpPr/>
            <p:nvPr/>
          </p:nvSpPr>
          <p:spPr>
            <a:xfrm>
              <a:off x="3328527" y="6058687"/>
              <a:ext cx="784657" cy="784657"/>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5" name="현 97">
              <a:extLst>
                <a:ext uri="{FF2B5EF4-FFF2-40B4-BE49-F238E27FC236}">
                  <a16:creationId xmlns:a16="http://schemas.microsoft.com/office/drawing/2014/main" xmlns="" id="{3FE45C5F-7667-4403-947C-9D4C0F582716}"/>
                </a:ext>
              </a:extLst>
            </p:cNvPr>
            <p:cNvSpPr/>
            <p:nvPr/>
          </p:nvSpPr>
          <p:spPr>
            <a:xfrm>
              <a:off x="4554915" y="6352929"/>
              <a:ext cx="492156" cy="492156"/>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2" name="현 96">
              <a:extLst>
                <a:ext uri="{FF2B5EF4-FFF2-40B4-BE49-F238E27FC236}">
                  <a16:creationId xmlns:a16="http://schemas.microsoft.com/office/drawing/2014/main" xmlns="" id="{A424F5C4-223A-4104-99A4-193A27557A79}"/>
                </a:ext>
              </a:extLst>
            </p:cNvPr>
            <p:cNvSpPr/>
            <p:nvPr/>
          </p:nvSpPr>
          <p:spPr>
            <a:xfrm>
              <a:off x="3972848" y="5984118"/>
              <a:ext cx="784657" cy="784657"/>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3" name="Group 192">
              <a:extLst>
                <a:ext uri="{FF2B5EF4-FFF2-40B4-BE49-F238E27FC236}">
                  <a16:creationId xmlns:a16="http://schemas.microsoft.com/office/drawing/2014/main" xmlns="" id="{29716288-E884-47D3-BDB8-6F29BDEF7391}"/>
                </a:ext>
              </a:extLst>
            </p:cNvPr>
            <p:cNvGrpSpPr/>
            <p:nvPr/>
          </p:nvGrpSpPr>
          <p:grpSpPr>
            <a:xfrm flipH="1">
              <a:off x="7769092" y="5591016"/>
              <a:ext cx="4422908" cy="1266984"/>
              <a:chOff x="8005970" y="4483310"/>
              <a:chExt cx="4422908" cy="1266984"/>
            </a:xfrm>
          </p:grpSpPr>
          <p:sp>
            <p:nvSpPr>
              <p:cNvPr id="194" name="Oval 193">
                <a:extLst>
                  <a:ext uri="{FF2B5EF4-FFF2-40B4-BE49-F238E27FC236}">
                    <a16:creationId xmlns:a16="http://schemas.microsoft.com/office/drawing/2014/main" xmlns="" id="{8E5FC15A-98F8-4737-A807-138FDD9AC1DB}"/>
                  </a:ext>
                </a:extLst>
              </p:cNvPr>
              <p:cNvSpPr/>
              <p:nvPr/>
            </p:nvSpPr>
            <p:spPr>
              <a:xfrm flipH="1">
                <a:off x="11642407" y="471701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5" name="Oval 194">
                <a:extLst>
                  <a:ext uri="{FF2B5EF4-FFF2-40B4-BE49-F238E27FC236}">
                    <a16:creationId xmlns:a16="http://schemas.microsoft.com/office/drawing/2014/main" xmlns="" id="{8BFB4C8A-4556-4F16-8EDA-2E88E0F206CF}"/>
                  </a:ext>
                </a:extLst>
              </p:cNvPr>
              <p:cNvSpPr/>
              <p:nvPr/>
            </p:nvSpPr>
            <p:spPr>
              <a:xfrm flipH="1">
                <a:off x="11155214"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6" name="Oval 195">
                <a:extLst>
                  <a:ext uri="{FF2B5EF4-FFF2-40B4-BE49-F238E27FC236}">
                    <a16:creationId xmlns:a16="http://schemas.microsoft.com/office/drawing/2014/main" xmlns="" id="{D3F13CB6-B5D2-4F7B-94F9-872B9842383F}"/>
                  </a:ext>
                </a:extLst>
              </p:cNvPr>
              <p:cNvSpPr/>
              <p:nvPr/>
            </p:nvSpPr>
            <p:spPr>
              <a:xfrm flipH="1">
                <a:off x="10656333" y="4532227"/>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7" name="Oval 196">
                <a:extLst>
                  <a:ext uri="{FF2B5EF4-FFF2-40B4-BE49-F238E27FC236}">
                    <a16:creationId xmlns:a16="http://schemas.microsoft.com/office/drawing/2014/main" xmlns="" id="{A7F2B380-1E00-4388-8513-474DDE8A6561}"/>
                  </a:ext>
                </a:extLst>
              </p:cNvPr>
              <p:cNvSpPr/>
              <p:nvPr/>
            </p:nvSpPr>
            <p:spPr>
              <a:xfrm flipH="1">
                <a:off x="10227408" y="4630410"/>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8" name="Oval 197">
                <a:extLst>
                  <a:ext uri="{FF2B5EF4-FFF2-40B4-BE49-F238E27FC236}">
                    <a16:creationId xmlns:a16="http://schemas.microsoft.com/office/drawing/2014/main" xmlns="" id="{1D3E748C-01AB-490E-B9C9-BB102B24F0FC}"/>
                  </a:ext>
                </a:extLst>
              </p:cNvPr>
              <p:cNvSpPr/>
              <p:nvPr/>
            </p:nvSpPr>
            <p:spPr>
              <a:xfrm flipH="1">
                <a:off x="9634684" y="452333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9" name="Oval 198">
                <a:extLst>
                  <a:ext uri="{FF2B5EF4-FFF2-40B4-BE49-F238E27FC236}">
                    <a16:creationId xmlns:a16="http://schemas.microsoft.com/office/drawing/2014/main" xmlns="" id="{1B51F40F-CEC5-4A05-A360-217BB45D0D91}"/>
                  </a:ext>
                </a:extLst>
              </p:cNvPr>
              <p:cNvSpPr/>
              <p:nvPr/>
            </p:nvSpPr>
            <p:spPr>
              <a:xfrm flipH="1">
                <a:off x="9757833" y="494709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0" name="Rectangle 199">
                <a:extLst>
                  <a:ext uri="{FF2B5EF4-FFF2-40B4-BE49-F238E27FC236}">
                    <a16:creationId xmlns:a16="http://schemas.microsoft.com/office/drawing/2014/main" xmlns="" id="{25098642-3B0F-4EDC-A1A8-7737D1713CC5}"/>
                  </a:ext>
                </a:extLst>
              </p:cNvPr>
              <p:cNvSpPr/>
              <p:nvPr/>
            </p:nvSpPr>
            <p:spPr>
              <a:xfrm flipH="1">
                <a:off x="8007712" y="5033235"/>
                <a:ext cx="4159392" cy="7170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1" name="Oval 200">
                <a:extLst>
                  <a:ext uri="{FF2B5EF4-FFF2-40B4-BE49-F238E27FC236}">
                    <a16:creationId xmlns:a16="http://schemas.microsoft.com/office/drawing/2014/main" xmlns="" id="{3A85FF94-3744-4A29-A4CA-6D382B92317A}"/>
                  </a:ext>
                </a:extLst>
              </p:cNvPr>
              <p:cNvSpPr/>
              <p:nvPr/>
            </p:nvSpPr>
            <p:spPr>
              <a:xfrm flipH="1">
                <a:off x="11143693" y="481797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2" name="Oval 201">
                <a:extLst>
                  <a:ext uri="{FF2B5EF4-FFF2-40B4-BE49-F238E27FC236}">
                    <a16:creationId xmlns:a16="http://schemas.microsoft.com/office/drawing/2014/main" xmlns="" id="{58DFB96B-A63D-4EF5-93E0-257D081DD931}"/>
                  </a:ext>
                </a:extLst>
              </p:cNvPr>
              <p:cNvSpPr/>
              <p:nvPr/>
            </p:nvSpPr>
            <p:spPr>
              <a:xfrm flipH="1">
                <a:off x="9332942" y="4727306"/>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3" name="Oval 202">
                <a:extLst>
                  <a:ext uri="{FF2B5EF4-FFF2-40B4-BE49-F238E27FC236}">
                    <a16:creationId xmlns:a16="http://schemas.microsoft.com/office/drawing/2014/main" xmlns="" id="{D0FF8D99-D6DC-41AC-A26B-81C696CD1987}"/>
                  </a:ext>
                </a:extLst>
              </p:cNvPr>
              <p:cNvSpPr/>
              <p:nvPr/>
            </p:nvSpPr>
            <p:spPr>
              <a:xfrm flipH="1">
                <a:off x="8736184" y="471701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4" name="Oval 203">
                <a:extLst>
                  <a:ext uri="{FF2B5EF4-FFF2-40B4-BE49-F238E27FC236}">
                    <a16:creationId xmlns:a16="http://schemas.microsoft.com/office/drawing/2014/main" xmlns="" id="{92489DC7-7B58-4DF7-A40B-A4001CE6633B}"/>
                  </a:ext>
                </a:extLst>
              </p:cNvPr>
              <p:cNvSpPr/>
              <p:nvPr/>
            </p:nvSpPr>
            <p:spPr>
              <a:xfrm flipH="1">
                <a:off x="8490456" y="4820098"/>
                <a:ext cx="393236" cy="37270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5" name="Oval 204">
                <a:extLst>
                  <a:ext uri="{FF2B5EF4-FFF2-40B4-BE49-F238E27FC236}">
                    <a16:creationId xmlns:a16="http://schemas.microsoft.com/office/drawing/2014/main" xmlns="" id="{09865F64-C042-47AD-8B34-F6F84D0EAC4E}"/>
                  </a:ext>
                </a:extLst>
              </p:cNvPr>
              <p:cNvSpPr/>
              <p:nvPr/>
            </p:nvSpPr>
            <p:spPr>
              <a:xfrm flipH="1">
                <a:off x="8009669" y="4845022"/>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6" name="Oval 205">
                <a:extLst>
                  <a:ext uri="{FF2B5EF4-FFF2-40B4-BE49-F238E27FC236}">
                    <a16:creationId xmlns:a16="http://schemas.microsoft.com/office/drawing/2014/main" xmlns="" id="{7DE43FD9-3E91-43E9-8A6C-56D691CB7401}"/>
                  </a:ext>
                </a:extLst>
              </p:cNvPr>
              <p:cNvSpPr/>
              <p:nvPr/>
            </p:nvSpPr>
            <p:spPr>
              <a:xfrm flipH="1">
                <a:off x="8104585" y="4483310"/>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7" name="Oval 206">
                <a:extLst>
                  <a:ext uri="{FF2B5EF4-FFF2-40B4-BE49-F238E27FC236}">
                    <a16:creationId xmlns:a16="http://schemas.microsoft.com/office/drawing/2014/main" xmlns="" id="{63BBE7FD-FC7F-46F1-A172-4B24D669FF3A}"/>
                  </a:ext>
                </a:extLst>
              </p:cNvPr>
              <p:cNvSpPr/>
              <p:nvPr/>
            </p:nvSpPr>
            <p:spPr>
              <a:xfrm flipH="1">
                <a:off x="8005970" y="4772493"/>
                <a:ext cx="456127" cy="43231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grpSp>
        <p:nvGrpSpPr>
          <p:cNvPr id="7" name="Group 6">
            <a:extLst>
              <a:ext uri="{FF2B5EF4-FFF2-40B4-BE49-F238E27FC236}">
                <a16:creationId xmlns:a16="http://schemas.microsoft.com/office/drawing/2014/main" xmlns="" id="{4C12742B-BBD2-4AE4-A02A-C2BC5C14061D}"/>
              </a:ext>
            </a:extLst>
          </p:cNvPr>
          <p:cNvGrpSpPr/>
          <p:nvPr/>
        </p:nvGrpSpPr>
        <p:grpSpPr>
          <a:xfrm>
            <a:off x="-3372" y="5771636"/>
            <a:ext cx="12195372" cy="1095420"/>
            <a:chOff x="-3372" y="5771636"/>
            <a:chExt cx="12195372" cy="1095420"/>
          </a:xfrm>
        </p:grpSpPr>
        <p:grpSp>
          <p:nvGrpSpPr>
            <p:cNvPr id="160" name="Group 159">
              <a:extLst>
                <a:ext uri="{FF2B5EF4-FFF2-40B4-BE49-F238E27FC236}">
                  <a16:creationId xmlns:a16="http://schemas.microsoft.com/office/drawing/2014/main" xmlns="" id="{703A3C69-2C76-4494-A75D-FB69B98724BA}"/>
                </a:ext>
              </a:extLst>
            </p:cNvPr>
            <p:cNvGrpSpPr/>
            <p:nvPr/>
          </p:nvGrpSpPr>
          <p:grpSpPr>
            <a:xfrm>
              <a:off x="-3372" y="6002404"/>
              <a:ext cx="2653222" cy="855594"/>
              <a:chOff x="5208276" y="5677120"/>
              <a:chExt cx="3880949" cy="1251508"/>
            </a:xfrm>
            <a:solidFill>
              <a:schemeClr val="bg1"/>
            </a:solidFill>
          </p:grpSpPr>
          <p:sp>
            <p:nvSpPr>
              <p:cNvPr id="167" name="Oval 166">
                <a:extLst>
                  <a:ext uri="{FF2B5EF4-FFF2-40B4-BE49-F238E27FC236}">
                    <a16:creationId xmlns:a16="http://schemas.microsoft.com/office/drawing/2014/main" xmlns="" id="{AB0A4FF9-FAC4-43C1-9501-C1C343AEBFD2}"/>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8" name="Oval 167">
                <a:extLst>
                  <a:ext uri="{FF2B5EF4-FFF2-40B4-BE49-F238E27FC236}">
                    <a16:creationId xmlns:a16="http://schemas.microsoft.com/office/drawing/2014/main" xmlns="" id="{F978CF49-1E5A-451C-8BC3-FEF1604F1A4A}"/>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9" name="Oval 168">
                <a:extLst>
                  <a:ext uri="{FF2B5EF4-FFF2-40B4-BE49-F238E27FC236}">
                    <a16:creationId xmlns:a16="http://schemas.microsoft.com/office/drawing/2014/main" xmlns="" id="{988C7211-316A-40F8-A150-78C907B8B58B}"/>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0" name="Oval 169">
                <a:extLst>
                  <a:ext uri="{FF2B5EF4-FFF2-40B4-BE49-F238E27FC236}">
                    <a16:creationId xmlns:a16="http://schemas.microsoft.com/office/drawing/2014/main" xmlns="" id="{E5386B6D-D3D2-44EB-9CC3-E1E7AB5F7D6E}"/>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1" name="Oval 170">
                <a:extLst>
                  <a:ext uri="{FF2B5EF4-FFF2-40B4-BE49-F238E27FC236}">
                    <a16:creationId xmlns:a16="http://schemas.microsoft.com/office/drawing/2014/main" xmlns="" id="{583270BD-5E42-4C94-9147-D7CAD0AB15DF}"/>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2" name="Oval 171">
                <a:extLst>
                  <a:ext uri="{FF2B5EF4-FFF2-40B4-BE49-F238E27FC236}">
                    <a16:creationId xmlns:a16="http://schemas.microsoft.com/office/drawing/2014/main" xmlns="" id="{ECEE333A-4B64-4261-9A1A-1E3FA5F1D397}"/>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3" name="Oval 172">
                <a:extLst>
                  <a:ext uri="{FF2B5EF4-FFF2-40B4-BE49-F238E27FC236}">
                    <a16:creationId xmlns:a16="http://schemas.microsoft.com/office/drawing/2014/main" xmlns="" id="{C36573F1-37E8-4B72-AA4C-31D8F470D837}"/>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4" name="Oval 173">
                <a:extLst>
                  <a:ext uri="{FF2B5EF4-FFF2-40B4-BE49-F238E27FC236}">
                    <a16:creationId xmlns:a16="http://schemas.microsoft.com/office/drawing/2014/main" xmlns="" id="{86D353E0-00C5-4957-A3B2-24546EA54BAD}"/>
                  </a:ext>
                </a:extLst>
              </p:cNvPr>
              <p:cNvSpPr/>
              <p:nvPr/>
            </p:nvSpPr>
            <p:spPr>
              <a:xfrm>
                <a:off x="8369145" y="618281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5" name="Rectangle 174">
                <a:extLst>
                  <a:ext uri="{FF2B5EF4-FFF2-40B4-BE49-F238E27FC236}">
                    <a16:creationId xmlns:a16="http://schemas.microsoft.com/office/drawing/2014/main" xmlns="" id="{5F016A67-34C1-4386-9C9D-1055243B08AA}"/>
                  </a:ext>
                </a:extLst>
              </p:cNvPr>
              <p:cNvSpPr/>
              <p:nvPr/>
            </p:nvSpPr>
            <p:spPr>
              <a:xfrm>
                <a:off x="5208276" y="6761949"/>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6" name="Oval 175">
                <a:extLst>
                  <a:ext uri="{FF2B5EF4-FFF2-40B4-BE49-F238E27FC236}">
                    <a16:creationId xmlns:a16="http://schemas.microsoft.com/office/drawing/2014/main" xmlns="" id="{0252C833-C678-45CA-A199-7F35716EE1E6}"/>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7" name="Oval 176">
                <a:extLst>
                  <a:ext uri="{FF2B5EF4-FFF2-40B4-BE49-F238E27FC236}">
                    <a16:creationId xmlns:a16="http://schemas.microsoft.com/office/drawing/2014/main" xmlns="" id="{4EC45244-B879-41AA-8FFE-075FAE0D099F}"/>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8" name="Oval 177">
                <a:extLst>
                  <a:ext uri="{FF2B5EF4-FFF2-40B4-BE49-F238E27FC236}">
                    <a16:creationId xmlns:a16="http://schemas.microsoft.com/office/drawing/2014/main" xmlns="" id="{C9955BB6-A182-42D7-8994-85C18BBD588E}"/>
                  </a:ext>
                </a:extLst>
              </p:cNvPr>
              <p:cNvSpPr/>
              <p:nvPr/>
            </p:nvSpPr>
            <p:spPr>
              <a:xfrm>
                <a:off x="5213208" y="6320028"/>
                <a:ext cx="595719" cy="59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9" name="Oval 178">
                <a:extLst>
                  <a:ext uri="{FF2B5EF4-FFF2-40B4-BE49-F238E27FC236}">
                    <a16:creationId xmlns:a16="http://schemas.microsoft.com/office/drawing/2014/main" xmlns="" id="{4957CEC7-D042-4C70-B305-ADD45B712C84}"/>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08" name="Group 207">
              <a:extLst>
                <a:ext uri="{FF2B5EF4-FFF2-40B4-BE49-F238E27FC236}">
                  <a16:creationId xmlns:a16="http://schemas.microsoft.com/office/drawing/2014/main" xmlns="" id="{85263D1D-5206-45BF-A1B3-E3D126751B1E}"/>
                </a:ext>
              </a:extLst>
            </p:cNvPr>
            <p:cNvGrpSpPr/>
            <p:nvPr/>
          </p:nvGrpSpPr>
          <p:grpSpPr>
            <a:xfrm>
              <a:off x="2503359" y="5771636"/>
              <a:ext cx="3430784" cy="1086364"/>
              <a:chOff x="5096347" y="5677120"/>
              <a:chExt cx="3992878" cy="1264356"/>
            </a:xfrm>
            <a:solidFill>
              <a:schemeClr val="bg1"/>
            </a:solidFill>
          </p:grpSpPr>
          <p:sp>
            <p:nvSpPr>
              <p:cNvPr id="209" name="Oval 208">
                <a:extLst>
                  <a:ext uri="{FF2B5EF4-FFF2-40B4-BE49-F238E27FC236}">
                    <a16:creationId xmlns:a16="http://schemas.microsoft.com/office/drawing/2014/main" xmlns="" id="{18DFA296-156D-4009-9788-2546166426B9}"/>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0" name="Oval 209">
                <a:extLst>
                  <a:ext uri="{FF2B5EF4-FFF2-40B4-BE49-F238E27FC236}">
                    <a16:creationId xmlns:a16="http://schemas.microsoft.com/office/drawing/2014/main" xmlns="" id="{EBA87D00-E5AE-499A-8A49-48AFDF3E0DD7}"/>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1" name="Oval 210">
                <a:extLst>
                  <a:ext uri="{FF2B5EF4-FFF2-40B4-BE49-F238E27FC236}">
                    <a16:creationId xmlns:a16="http://schemas.microsoft.com/office/drawing/2014/main" xmlns="" id="{E581E2D3-A2F4-46C1-9CE1-4D3350119764}"/>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2" name="Oval 211">
                <a:extLst>
                  <a:ext uri="{FF2B5EF4-FFF2-40B4-BE49-F238E27FC236}">
                    <a16:creationId xmlns:a16="http://schemas.microsoft.com/office/drawing/2014/main" xmlns="" id="{B145E789-11AE-422F-A756-ED76C76EEA3A}"/>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3" name="Oval 212">
                <a:extLst>
                  <a:ext uri="{FF2B5EF4-FFF2-40B4-BE49-F238E27FC236}">
                    <a16:creationId xmlns:a16="http://schemas.microsoft.com/office/drawing/2014/main" xmlns="" id="{B8B4C9CD-46F0-4869-8B22-1B12FAA56467}"/>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4" name="Oval 213">
                <a:extLst>
                  <a:ext uri="{FF2B5EF4-FFF2-40B4-BE49-F238E27FC236}">
                    <a16:creationId xmlns:a16="http://schemas.microsoft.com/office/drawing/2014/main" xmlns="" id="{5C1166E9-C181-4A2A-B0A8-A2AFBF5B9824}"/>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5" name="Oval 214">
                <a:extLst>
                  <a:ext uri="{FF2B5EF4-FFF2-40B4-BE49-F238E27FC236}">
                    <a16:creationId xmlns:a16="http://schemas.microsoft.com/office/drawing/2014/main" xmlns="" id="{8BA83311-26E5-4485-9FE7-4244FE0DA60D}"/>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6" name="Oval 215">
                <a:extLst>
                  <a:ext uri="{FF2B5EF4-FFF2-40B4-BE49-F238E27FC236}">
                    <a16:creationId xmlns:a16="http://schemas.microsoft.com/office/drawing/2014/main" xmlns="" id="{4768E5B8-5B7C-4A36-9FF6-7406D0BA39A4}"/>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7" name="Rectangle 216">
                <a:extLst>
                  <a:ext uri="{FF2B5EF4-FFF2-40B4-BE49-F238E27FC236}">
                    <a16:creationId xmlns:a16="http://schemas.microsoft.com/office/drawing/2014/main" xmlns="" id="{9ECD3B48-F20E-4171-A173-84BF3B4D009D}"/>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8" name="Oval 217">
                <a:extLst>
                  <a:ext uri="{FF2B5EF4-FFF2-40B4-BE49-F238E27FC236}">
                    <a16:creationId xmlns:a16="http://schemas.microsoft.com/office/drawing/2014/main" xmlns="" id="{CD1C6392-8FAF-49A6-B69D-50B518725986}"/>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9" name="Oval 218">
                <a:extLst>
                  <a:ext uri="{FF2B5EF4-FFF2-40B4-BE49-F238E27FC236}">
                    <a16:creationId xmlns:a16="http://schemas.microsoft.com/office/drawing/2014/main" xmlns="" id="{17812A5D-426E-4FC1-BE4D-3E2BAB38703C}"/>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0" name="Oval 219">
                <a:extLst>
                  <a:ext uri="{FF2B5EF4-FFF2-40B4-BE49-F238E27FC236}">
                    <a16:creationId xmlns:a16="http://schemas.microsoft.com/office/drawing/2014/main" xmlns="" id="{2E2A221B-DF7D-42A3-A2EF-B24FF15CF151}"/>
                  </a:ext>
                </a:extLst>
              </p:cNvPr>
              <p:cNvSpPr/>
              <p:nvPr/>
            </p:nvSpPr>
            <p:spPr>
              <a:xfrm>
                <a:off x="5096347" y="6288693"/>
                <a:ext cx="595719" cy="59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1" name="Oval 220">
                <a:extLst>
                  <a:ext uri="{FF2B5EF4-FFF2-40B4-BE49-F238E27FC236}">
                    <a16:creationId xmlns:a16="http://schemas.microsoft.com/office/drawing/2014/main" xmlns="" id="{A7207D26-B165-4191-B782-B313E6D89207}"/>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22" name="Group 221">
              <a:extLst>
                <a:ext uri="{FF2B5EF4-FFF2-40B4-BE49-F238E27FC236}">
                  <a16:creationId xmlns:a16="http://schemas.microsoft.com/office/drawing/2014/main" xmlns="" id="{012A7D5B-F4DA-4FC9-B4CA-16A84220B4F3}"/>
                </a:ext>
              </a:extLst>
            </p:cNvPr>
            <p:cNvGrpSpPr/>
            <p:nvPr/>
          </p:nvGrpSpPr>
          <p:grpSpPr>
            <a:xfrm flipH="1">
              <a:off x="5677557" y="5865298"/>
              <a:ext cx="3459076" cy="994002"/>
              <a:chOff x="5176824" y="5783050"/>
              <a:chExt cx="4025805" cy="1156862"/>
            </a:xfrm>
            <a:solidFill>
              <a:schemeClr val="bg1"/>
            </a:solidFill>
          </p:grpSpPr>
          <p:sp>
            <p:nvSpPr>
              <p:cNvPr id="223" name="Oval 222">
                <a:extLst>
                  <a:ext uri="{FF2B5EF4-FFF2-40B4-BE49-F238E27FC236}">
                    <a16:creationId xmlns:a16="http://schemas.microsoft.com/office/drawing/2014/main" xmlns="" id="{CB3F5042-7620-48AA-8AA9-A60CD6C0B1BE}"/>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4" name="Oval 223">
                <a:extLst>
                  <a:ext uri="{FF2B5EF4-FFF2-40B4-BE49-F238E27FC236}">
                    <a16:creationId xmlns:a16="http://schemas.microsoft.com/office/drawing/2014/main" xmlns="" id="{3D959D20-A083-4781-949F-FB1D6B99FF73}"/>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5" name="Oval 224">
                <a:extLst>
                  <a:ext uri="{FF2B5EF4-FFF2-40B4-BE49-F238E27FC236}">
                    <a16:creationId xmlns:a16="http://schemas.microsoft.com/office/drawing/2014/main" xmlns="" id="{9D6D4CD8-9320-4966-824F-584E128F0E65}"/>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6" name="Oval 225">
                <a:extLst>
                  <a:ext uri="{FF2B5EF4-FFF2-40B4-BE49-F238E27FC236}">
                    <a16:creationId xmlns:a16="http://schemas.microsoft.com/office/drawing/2014/main" xmlns="" id="{5195F3D2-551E-4893-8A58-67C10C93788E}"/>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7" name="Oval 226">
                <a:extLst>
                  <a:ext uri="{FF2B5EF4-FFF2-40B4-BE49-F238E27FC236}">
                    <a16:creationId xmlns:a16="http://schemas.microsoft.com/office/drawing/2014/main" xmlns="" id="{C83E48FF-087F-4B2E-8279-6DF0342F5264}"/>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8" name="Oval 227">
                <a:extLst>
                  <a:ext uri="{FF2B5EF4-FFF2-40B4-BE49-F238E27FC236}">
                    <a16:creationId xmlns:a16="http://schemas.microsoft.com/office/drawing/2014/main" xmlns="" id="{DD51383D-208D-4641-8844-76B3C1D852A1}"/>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0" name="Oval 229">
                <a:extLst>
                  <a:ext uri="{FF2B5EF4-FFF2-40B4-BE49-F238E27FC236}">
                    <a16:creationId xmlns:a16="http://schemas.microsoft.com/office/drawing/2014/main" xmlns="" id="{6A6669FB-E736-4C60-8A29-BAA5417CF2DA}"/>
                  </a:ext>
                </a:extLst>
              </p:cNvPr>
              <p:cNvSpPr/>
              <p:nvPr/>
            </p:nvSpPr>
            <p:spPr>
              <a:xfrm>
                <a:off x="8482549" y="610077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1" name="Rectangle 230">
                <a:extLst>
                  <a:ext uri="{FF2B5EF4-FFF2-40B4-BE49-F238E27FC236}">
                    <a16:creationId xmlns:a16="http://schemas.microsoft.com/office/drawing/2014/main" xmlns="" id="{DB80CD61-B537-4EE2-BC89-94F28C57ACAE}"/>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2" name="Oval 231">
                <a:extLst>
                  <a:ext uri="{FF2B5EF4-FFF2-40B4-BE49-F238E27FC236}">
                    <a16:creationId xmlns:a16="http://schemas.microsoft.com/office/drawing/2014/main" xmlns="" id="{6C0E99CA-9970-48CD-A2C8-6F6D40617667}"/>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4" name="Oval 233">
                <a:extLst>
                  <a:ext uri="{FF2B5EF4-FFF2-40B4-BE49-F238E27FC236}">
                    <a16:creationId xmlns:a16="http://schemas.microsoft.com/office/drawing/2014/main" xmlns="" id="{2899C702-B8A3-44C8-8C1A-96C97464AE2D}"/>
                  </a:ext>
                </a:extLst>
              </p:cNvPr>
              <p:cNvSpPr/>
              <p:nvPr/>
            </p:nvSpPr>
            <p:spPr>
              <a:xfrm>
                <a:off x="5176824" y="6066471"/>
                <a:ext cx="849276" cy="849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5" name="Oval 234">
                <a:extLst>
                  <a:ext uri="{FF2B5EF4-FFF2-40B4-BE49-F238E27FC236}">
                    <a16:creationId xmlns:a16="http://schemas.microsoft.com/office/drawing/2014/main" xmlns="" id="{A7CDC775-77B4-4AD9-ADD0-A0FF9EAEAC4C}"/>
                  </a:ext>
                </a:extLst>
              </p:cNvPr>
              <p:cNvSpPr/>
              <p:nvPr/>
            </p:nvSpPr>
            <p:spPr>
              <a:xfrm>
                <a:off x="7541959" y="6181631"/>
                <a:ext cx="1213393"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6" name="Oval 235">
                <a:extLst>
                  <a:ext uri="{FF2B5EF4-FFF2-40B4-BE49-F238E27FC236}">
                    <a16:creationId xmlns:a16="http://schemas.microsoft.com/office/drawing/2014/main" xmlns="" id="{D5FB79FB-0C39-4C1B-AD25-2160424267C4}"/>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37" name="Group 236">
              <a:extLst>
                <a:ext uri="{FF2B5EF4-FFF2-40B4-BE49-F238E27FC236}">
                  <a16:creationId xmlns:a16="http://schemas.microsoft.com/office/drawing/2014/main" xmlns="" id="{EB52E871-9D18-4C7B-B4CD-E81CFC1DBCCB}"/>
                </a:ext>
              </a:extLst>
            </p:cNvPr>
            <p:cNvGrpSpPr/>
            <p:nvPr/>
          </p:nvGrpSpPr>
          <p:grpSpPr>
            <a:xfrm flipH="1">
              <a:off x="8843757" y="5862656"/>
              <a:ext cx="3348243" cy="1004400"/>
              <a:chOff x="5192411" y="5783050"/>
              <a:chExt cx="3896814" cy="1168963"/>
            </a:xfrm>
            <a:solidFill>
              <a:schemeClr val="bg1"/>
            </a:solidFill>
          </p:grpSpPr>
          <p:sp>
            <p:nvSpPr>
              <p:cNvPr id="238" name="Oval 237">
                <a:extLst>
                  <a:ext uri="{FF2B5EF4-FFF2-40B4-BE49-F238E27FC236}">
                    <a16:creationId xmlns:a16="http://schemas.microsoft.com/office/drawing/2014/main" xmlns="" id="{FF5789D8-4786-4DF4-95F6-A90FBEAF85B5}"/>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9" name="Oval 238">
                <a:extLst>
                  <a:ext uri="{FF2B5EF4-FFF2-40B4-BE49-F238E27FC236}">
                    <a16:creationId xmlns:a16="http://schemas.microsoft.com/office/drawing/2014/main" xmlns="" id="{F090F829-9315-4CA1-8D6A-2DB7CDF82816}"/>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0" name="Oval 239">
                <a:extLst>
                  <a:ext uri="{FF2B5EF4-FFF2-40B4-BE49-F238E27FC236}">
                    <a16:creationId xmlns:a16="http://schemas.microsoft.com/office/drawing/2014/main" xmlns="" id="{D9926DD9-254C-4C69-B6CC-B0D98F5490E7}"/>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1" name="Oval 240">
                <a:extLst>
                  <a:ext uri="{FF2B5EF4-FFF2-40B4-BE49-F238E27FC236}">
                    <a16:creationId xmlns:a16="http://schemas.microsoft.com/office/drawing/2014/main" xmlns="" id="{CFCB6364-1C64-4076-8756-77A8E36FF0DD}"/>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2" name="Oval 241">
                <a:extLst>
                  <a:ext uri="{FF2B5EF4-FFF2-40B4-BE49-F238E27FC236}">
                    <a16:creationId xmlns:a16="http://schemas.microsoft.com/office/drawing/2014/main" xmlns="" id="{7D337828-1D66-42DB-9EC7-00FD2187066C}"/>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3" name="Oval 242">
                <a:extLst>
                  <a:ext uri="{FF2B5EF4-FFF2-40B4-BE49-F238E27FC236}">
                    <a16:creationId xmlns:a16="http://schemas.microsoft.com/office/drawing/2014/main" xmlns="" id="{5E093C55-07F0-46C1-8122-1D60D10D8511}"/>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4" name="Oval 243">
                <a:extLst>
                  <a:ext uri="{FF2B5EF4-FFF2-40B4-BE49-F238E27FC236}">
                    <a16:creationId xmlns:a16="http://schemas.microsoft.com/office/drawing/2014/main" xmlns="" id="{797F0166-9ABD-4816-B8B9-03CE4A1CF37E}"/>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5" name="Rectangle 244">
                <a:extLst>
                  <a:ext uri="{FF2B5EF4-FFF2-40B4-BE49-F238E27FC236}">
                    <a16:creationId xmlns:a16="http://schemas.microsoft.com/office/drawing/2014/main" xmlns="" id="{E6C2B19F-F75C-4AE1-8690-1A7AA8BFD395}"/>
                  </a:ext>
                </a:extLst>
              </p:cNvPr>
              <p:cNvSpPr/>
              <p:nvPr/>
            </p:nvSpPr>
            <p:spPr>
              <a:xfrm>
                <a:off x="5192411" y="6613640"/>
                <a:ext cx="3880949" cy="32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6" name="Oval 245">
                <a:extLst>
                  <a:ext uri="{FF2B5EF4-FFF2-40B4-BE49-F238E27FC236}">
                    <a16:creationId xmlns:a16="http://schemas.microsoft.com/office/drawing/2014/main" xmlns="" id="{90282034-C4CF-443B-9646-1DB95B8C8D74}"/>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7" name="Oval 246">
                <a:extLst>
                  <a:ext uri="{FF2B5EF4-FFF2-40B4-BE49-F238E27FC236}">
                    <a16:creationId xmlns:a16="http://schemas.microsoft.com/office/drawing/2014/main" xmlns="" id="{7939ED8E-F096-4B69-9BE6-EC7DFD687634}"/>
                  </a:ext>
                </a:extLst>
              </p:cNvPr>
              <p:cNvSpPr/>
              <p:nvPr/>
            </p:nvSpPr>
            <p:spPr>
              <a:xfrm>
                <a:off x="5192411" y="6044347"/>
                <a:ext cx="907666" cy="9076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8" name="Oval 247">
                <a:extLst>
                  <a:ext uri="{FF2B5EF4-FFF2-40B4-BE49-F238E27FC236}">
                    <a16:creationId xmlns:a16="http://schemas.microsoft.com/office/drawing/2014/main" xmlns="" id="{7F038885-7C8E-4EF9-9221-F5B2ACCC7974}"/>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9" name="Oval 248">
                <a:extLst>
                  <a:ext uri="{FF2B5EF4-FFF2-40B4-BE49-F238E27FC236}">
                    <a16:creationId xmlns:a16="http://schemas.microsoft.com/office/drawing/2014/main" xmlns="" id="{6FE9DDEF-C633-4DC4-BC55-2A8FCB686D69}"/>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27" name="Group 126">
            <a:extLst>
              <a:ext uri="{FF2B5EF4-FFF2-40B4-BE49-F238E27FC236}">
                <a16:creationId xmlns:a16="http://schemas.microsoft.com/office/drawing/2014/main" xmlns="" id="{6E2D9E14-8850-44B9-915E-BB13FB40E94B}"/>
              </a:ext>
            </a:extLst>
          </p:cNvPr>
          <p:cNvGrpSpPr/>
          <p:nvPr/>
        </p:nvGrpSpPr>
        <p:grpSpPr>
          <a:xfrm>
            <a:off x="7199735" y="587625"/>
            <a:ext cx="2544566" cy="4087609"/>
            <a:chOff x="7185244" y="414682"/>
            <a:chExt cx="2544566" cy="4087609"/>
          </a:xfrm>
        </p:grpSpPr>
        <p:cxnSp>
          <p:nvCxnSpPr>
            <p:cNvPr id="6" name="Straight Connector 5">
              <a:extLst>
                <a:ext uri="{FF2B5EF4-FFF2-40B4-BE49-F238E27FC236}">
                  <a16:creationId xmlns:a16="http://schemas.microsoft.com/office/drawing/2014/main" xmlns="" id="{8E6CBFDF-091C-420B-88EE-8592DAFF5453}"/>
                </a:ext>
              </a:extLst>
            </p:cNvPr>
            <p:cNvCxnSpPr>
              <a:cxnSpLocks/>
            </p:cNvCxnSpPr>
            <p:nvPr/>
          </p:nvCxnSpPr>
          <p:spPr>
            <a:xfrm flipH="1" flipV="1">
              <a:off x="8350511" y="1910739"/>
              <a:ext cx="235200" cy="1087981"/>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B3D0884-CF6E-46AF-BB73-EC4E9B7DAA25}"/>
                </a:ext>
              </a:extLst>
            </p:cNvPr>
            <p:cNvCxnSpPr>
              <a:cxnSpLocks/>
            </p:cNvCxnSpPr>
            <p:nvPr/>
          </p:nvCxnSpPr>
          <p:spPr>
            <a:xfrm flipV="1">
              <a:off x="8602980" y="1910735"/>
              <a:ext cx="186689" cy="1076234"/>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4A3D7B5-2E5E-40E1-B911-0B60D6172424}"/>
                </a:ext>
              </a:extLst>
            </p:cNvPr>
            <p:cNvCxnSpPr>
              <a:cxnSpLocks/>
            </p:cNvCxnSpPr>
            <p:nvPr/>
          </p:nvCxnSpPr>
          <p:spPr>
            <a:xfrm flipV="1">
              <a:off x="8597160" y="1806426"/>
              <a:ext cx="0" cy="1180545"/>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274" name="Group 273">
              <a:extLst>
                <a:ext uri="{FF2B5EF4-FFF2-40B4-BE49-F238E27FC236}">
                  <a16:creationId xmlns:a16="http://schemas.microsoft.com/office/drawing/2014/main" xmlns="" id="{8119C6AE-C061-4BF8-9644-20FB7645F4F7}"/>
                </a:ext>
              </a:extLst>
            </p:cNvPr>
            <p:cNvGrpSpPr/>
            <p:nvPr/>
          </p:nvGrpSpPr>
          <p:grpSpPr>
            <a:xfrm rot="20249457">
              <a:off x="7185244" y="414682"/>
              <a:ext cx="1735282" cy="1729673"/>
              <a:chOff x="8012538" y="961336"/>
              <a:chExt cx="1184376" cy="1180547"/>
            </a:xfrm>
            <a:effectLst/>
          </p:grpSpPr>
          <p:sp>
            <p:nvSpPr>
              <p:cNvPr id="275" name="Freeform: Shape 274">
                <a:extLst>
                  <a:ext uri="{FF2B5EF4-FFF2-40B4-BE49-F238E27FC236}">
                    <a16:creationId xmlns:a16="http://schemas.microsoft.com/office/drawing/2014/main" xmlns="" id="{98CD3679-CA34-4C85-A365-E67A7BE14DB3}"/>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76" name="Freeform: Shape 275">
                <a:extLst>
                  <a:ext uri="{FF2B5EF4-FFF2-40B4-BE49-F238E27FC236}">
                    <a16:creationId xmlns:a16="http://schemas.microsoft.com/office/drawing/2014/main" xmlns="" id="{43FCFC2A-2B28-4D8F-A7CA-DA1FECC90708}"/>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77" name="Freeform: Shape 276">
                <a:extLst>
                  <a:ext uri="{FF2B5EF4-FFF2-40B4-BE49-F238E27FC236}">
                    <a16:creationId xmlns:a16="http://schemas.microsoft.com/office/drawing/2014/main" xmlns="" id="{FA75C9B6-BCA5-49AA-A8B2-9C4F3F17A11E}"/>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278" name="Freeform: Shape 277">
                <a:extLst>
                  <a:ext uri="{FF2B5EF4-FFF2-40B4-BE49-F238E27FC236}">
                    <a16:creationId xmlns:a16="http://schemas.microsoft.com/office/drawing/2014/main" xmlns="" id="{775909FC-DE56-4FE2-869C-DD1E4835B1E0}"/>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279" name="Group 278">
              <a:extLst>
                <a:ext uri="{FF2B5EF4-FFF2-40B4-BE49-F238E27FC236}">
                  <a16:creationId xmlns:a16="http://schemas.microsoft.com/office/drawing/2014/main" xmlns="" id="{448FBA47-75ED-4FA4-B2DC-7FDFA5074532}"/>
                </a:ext>
              </a:extLst>
            </p:cNvPr>
            <p:cNvGrpSpPr/>
            <p:nvPr/>
          </p:nvGrpSpPr>
          <p:grpSpPr>
            <a:xfrm rot="1067215">
              <a:off x="8259248" y="603902"/>
              <a:ext cx="1470562" cy="1465808"/>
              <a:chOff x="8012538" y="961336"/>
              <a:chExt cx="1184376" cy="1180547"/>
            </a:xfrm>
            <a:effectLst/>
          </p:grpSpPr>
          <p:sp>
            <p:nvSpPr>
              <p:cNvPr id="280" name="Freeform: Shape 279">
                <a:extLst>
                  <a:ext uri="{FF2B5EF4-FFF2-40B4-BE49-F238E27FC236}">
                    <a16:creationId xmlns:a16="http://schemas.microsoft.com/office/drawing/2014/main" xmlns="" id="{CD76E708-BAB2-41E5-8936-B0E4E217D692}"/>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81" name="Freeform: Shape 280">
                <a:extLst>
                  <a:ext uri="{FF2B5EF4-FFF2-40B4-BE49-F238E27FC236}">
                    <a16:creationId xmlns:a16="http://schemas.microsoft.com/office/drawing/2014/main" xmlns="" id="{F505E096-D9C9-4DA8-BA4B-FD184A428DEA}"/>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82" name="Freeform: Shape 281">
                <a:extLst>
                  <a:ext uri="{FF2B5EF4-FFF2-40B4-BE49-F238E27FC236}">
                    <a16:creationId xmlns:a16="http://schemas.microsoft.com/office/drawing/2014/main" xmlns="" id="{310E0689-000F-4B65-989A-C2815AABECCB}"/>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284" name="Freeform: Shape 283">
                <a:extLst>
                  <a:ext uri="{FF2B5EF4-FFF2-40B4-BE49-F238E27FC236}">
                    <a16:creationId xmlns:a16="http://schemas.microsoft.com/office/drawing/2014/main" xmlns="" id="{63C766EE-79D3-417F-94DA-7B401D3AA2B7}"/>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9" name="Group 18">
              <a:extLst>
                <a:ext uri="{FF2B5EF4-FFF2-40B4-BE49-F238E27FC236}">
                  <a16:creationId xmlns:a16="http://schemas.microsoft.com/office/drawing/2014/main" xmlns="" id="{371A796A-F332-4599-8607-54B0CA985FC4}"/>
                </a:ext>
              </a:extLst>
            </p:cNvPr>
            <p:cNvGrpSpPr/>
            <p:nvPr/>
          </p:nvGrpSpPr>
          <p:grpSpPr>
            <a:xfrm>
              <a:off x="8012538" y="961336"/>
              <a:ext cx="1184376" cy="1180547"/>
              <a:chOff x="8012538" y="961336"/>
              <a:chExt cx="1184376" cy="1180547"/>
            </a:xfrm>
            <a:effectLst/>
          </p:grpSpPr>
          <p:sp>
            <p:nvSpPr>
              <p:cNvPr id="55" name="Freeform: Shape 54">
                <a:extLst>
                  <a:ext uri="{FF2B5EF4-FFF2-40B4-BE49-F238E27FC236}">
                    <a16:creationId xmlns:a16="http://schemas.microsoft.com/office/drawing/2014/main" xmlns="" id="{BE3C4EEF-3F33-42F9-8E24-13DC2DD28E6F}"/>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 name="Freeform: Shape 53">
                <a:extLst>
                  <a:ext uri="{FF2B5EF4-FFF2-40B4-BE49-F238E27FC236}">
                    <a16:creationId xmlns:a16="http://schemas.microsoft.com/office/drawing/2014/main" xmlns="" id="{C7DAFE34-DEAD-4844-BEA3-5D26E91DE6D7}"/>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9" name="Freeform: Shape 58">
                <a:extLst>
                  <a:ext uri="{FF2B5EF4-FFF2-40B4-BE49-F238E27FC236}">
                    <a16:creationId xmlns:a16="http://schemas.microsoft.com/office/drawing/2014/main" xmlns="" id="{3E271FA3-0D23-43FF-A1FD-3C9B52F09268}"/>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8" name="Freeform: Shape 57">
                <a:extLst>
                  <a:ext uri="{FF2B5EF4-FFF2-40B4-BE49-F238E27FC236}">
                    <a16:creationId xmlns:a16="http://schemas.microsoft.com/office/drawing/2014/main" xmlns="" id="{F1645B1F-43B1-4B1B-B1C8-5E37270B0CE1}"/>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358" name="Group 357">
              <a:extLst>
                <a:ext uri="{FF2B5EF4-FFF2-40B4-BE49-F238E27FC236}">
                  <a16:creationId xmlns:a16="http://schemas.microsoft.com/office/drawing/2014/main" xmlns="" id="{39582C42-DE8B-4929-A7D2-69B7DE50E1D5}"/>
                </a:ext>
              </a:extLst>
            </p:cNvPr>
            <p:cNvGrpSpPr/>
            <p:nvPr/>
          </p:nvGrpSpPr>
          <p:grpSpPr>
            <a:xfrm>
              <a:off x="8166042" y="2950922"/>
              <a:ext cx="840348" cy="1551369"/>
              <a:chOff x="1975571" y="1772713"/>
              <a:chExt cx="1972530" cy="3641492"/>
            </a:xfrm>
          </p:grpSpPr>
          <p:grpSp>
            <p:nvGrpSpPr>
              <p:cNvPr id="359" name="Group 358">
                <a:extLst>
                  <a:ext uri="{FF2B5EF4-FFF2-40B4-BE49-F238E27FC236}">
                    <a16:creationId xmlns:a16="http://schemas.microsoft.com/office/drawing/2014/main" xmlns="" id="{106C6196-E859-43E4-BBC2-95EA309A61CA}"/>
                  </a:ext>
                </a:extLst>
              </p:cNvPr>
              <p:cNvGrpSpPr/>
              <p:nvPr/>
            </p:nvGrpSpPr>
            <p:grpSpPr>
              <a:xfrm>
                <a:off x="2541356" y="1772713"/>
                <a:ext cx="1106207" cy="3638635"/>
                <a:chOff x="2541356" y="1772713"/>
                <a:chExt cx="1106207" cy="3638635"/>
              </a:xfrm>
              <a:solidFill>
                <a:schemeClr val="accent3">
                  <a:lumMod val="75000"/>
                </a:schemeClr>
              </a:solidFill>
            </p:grpSpPr>
            <p:sp>
              <p:nvSpPr>
                <p:cNvPr id="366" name="Freeform: Shape 365">
                  <a:extLst>
                    <a:ext uri="{FF2B5EF4-FFF2-40B4-BE49-F238E27FC236}">
                      <a16:creationId xmlns:a16="http://schemas.microsoft.com/office/drawing/2014/main" xmlns="" id="{4E7E306E-B80B-4EA0-A94B-439F2E5ECAE5}"/>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xmlns="" id="{F7FCB6D2-DF18-451A-ABF0-47ABDDF46848}"/>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xmlns="" id="{E039318A-5CF8-4312-BDE2-7C3D5D0A6E06}"/>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xmlns="" id="{4F966B00-920C-4E5A-85CB-79A38D7BF70E}"/>
                    </a:ext>
                  </a:extLst>
                </p:cNvPr>
                <p:cNvSpPr/>
                <p:nvPr/>
              </p:nvSpPr>
              <p:spPr>
                <a:xfrm>
                  <a:off x="2986527" y="3640650"/>
                  <a:ext cx="661036" cy="1099185"/>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099185">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60985" y="1099185"/>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95" name="Freeform: Shape 394">
                  <a:extLst>
                    <a:ext uri="{FF2B5EF4-FFF2-40B4-BE49-F238E27FC236}">
                      <a16:creationId xmlns:a16="http://schemas.microsoft.com/office/drawing/2014/main" xmlns="" id="{EE421184-408C-4358-A206-11429064D510}"/>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315AE490-01AA-4E3E-AD67-280A65A7D346}"/>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solidFill>
                  <a:schemeClr val="accent3">
                    <a:lumMod val="75000"/>
                  </a:schemeClr>
                </a:solid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xmlns="" id="{9433274C-09F7-4212-B288-7FAC02A8037C}"/>
                    </a:ext>
                  </a:extLst>
                </p:cNvPr>
                <p:cNvSpPr/>
                <p:nvPr/>
              </p:nvSpPr>
              <p:spPr>
                <a:xfrm>
                  <a:off x="3102280" y="2270955"/>
                  <a:ext cx="457200" cy="495300"/>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xmlns="" id="{E558A66D-D285-4FA3-97C6-197AB74348D3}"/>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xmlns="" id="{9AACF448-84E8-40CE-B014-3F03806DE36A}"/>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FC29E44B-A9A9-4448-9D4B-F315818E819E}"/>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61756A60-646C-4F60-B565-35ACB9FE32C7}"/>
                    </a:ext>
                  </a:extLst>
                </p:cNvPr>
                <p:cNvSpPr/>
                <p:nvPr/>
              </p:nvSpPr>
              <p:spPr>
                <a:xfrm>
                  <a:off x="2708898" y="1772713"/>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accent3"/>
                </a:solidFill>
                <a:ln w="9525" cap="flat">
                  <a:noFill/>
                  <a:prstDash val="solid"/>
                  <a:miter/>
                </a:ln>
              </p:spPr>
              <p:txBody>
                <a:bodyPr rtlCol="0" anchor="ctr"/>
                <a:lstStyle/>
                <a:p>
                  <a:endParaRPr lang="en-US"/>
                </a:p>
              </p:txBody>
            </p:sp>
          </p:grpSp>
          <p:sp>
            <p:nvSpPr>
              <p:cNvPr id="360" name="Freeform: Shape 359">
                <a:extLst>
                  <a:ext uri="{FF2B5EF4-FFF2-40B4-BE49-F238E27FC236}">
                    <a16:creationId xmlns:a16="http://schemas.microsoft.com/office/drawing/2014/main" xmlns="" id="{6C3284CE-5B7B-4CF6-ADA2-E5D4C0507C21}"/>
                  </a:ext>
                </a:extLst>
              </p:cNvPr>
              <p:cNvSpPr/>
              <p:nvPr/>
            </p:nvSpPr>
            <p:spPr>
              <a:xfrm>
                <a:off x="2233601" y="1909005"/>
                <a:ext cx="1714500" cy="3505200"/>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accent3"/>
              </a:solidFill>
              <a:ln w="9525" cap="flat">
                <a:noFill/>
                <a:prstDash val="solid"/>
                <a:miter/>
              </a:ln>
            </p:spPr>
            <p:txBody>
              <a:bodyPr rtlCol="0" anchor="ctr"/>
              <a:lstStyle/>
              <a:p>
                <a:endParaRPr lang="en-US"/>
              </a:p>
            </p:txBody>
          </p:sp>
          <p:grpSp>
            <p:nvGrpSpPr>
              <p:cNvPr id="361" name="Group 360">
                <a:extLst>
                  <a:ext uri="{FF2B5EF4-FFF2-40B4-BE49-F238E27FC236}">
                    <a16:creationId xmlns:a16="http://schemas.microsoft.com/office/drawing/2014/main" xmlns="" id="{3884A52D-C881-495E-91E2-CB61933FD651}"/>
                  </a:ext>
                </a:extLst>
              </p:cNvPr>
              <p:cNvGrpSpPr/>
              <p:nvPr/>
            </p:nvGrpSpPr>
            <p:grpSpPr>
              <a:xfrm>
                <a:off x="1975571" y="1809862"/>
                <a:ext cx="997268" cy="3175718"/>
                <a:chOff x="1975571" y="1809862"/>
                <a:chExt cx="997268" cy="3175718"/>
              </a:xfrm>
            </p:grpSpPr>
            <p:sp>
              <p:nvSpPr>
                <p:cNvPr id="362" name="Freeform: Shape 361">
                  <a:extLst>
                    <a:ext uri="{FF2B5EF4-FFF2-40B4-BE49-F238E27FC236}">
                      <a16:creationId xmlns:a16="http://schemas.microsoft.com/office/drawing/2014/main" xmlns="" id="{36A435B7-5569-40CE-A8B7-825BFB759241}"/>
                    </a:ext>
                  </a:extLst>
                </p:cNvPr>
                <p:cNvSpPr/>
                <p:nvPr/>
              </p:nvSpPr>
              <p:spPr>
                <a:xfrm>
                  <a:off x="1982155" y="4195005"/>
                  <a:ext cx="600074"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xmlns="" id="{D8FBFF85-BE91-4029-AC69-CADDC4738D17}"/>
                    </a:ext>
                  </a:extLst>
                </p:cNvPr>
                <p:cNvSpPr/>
                <p:nvPr/>
              </p:nvSpPr>
              <p:spPr>
                <a:xfrm>
                  <a:off x="1975571" y="4089376"/>
                  <a:ext cx="581025" cy="247650"/>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xmlns="" id="{03F39284-4154-4F6E-9C83-8D7C6B8C604F}"/>
                    </a:ext>
                  </a:extLst>
                </p:cNvPr>
                <p:cNvSpPr/>
                <p:nvPr/>
              </p:nvSpPr>
              <p:spPr>
                <a:xfrm>
                  <a:off x="2032721" y="1973775"/>
                  <a:ext cx="940118" cy="1580197"/>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xmlns="" id="{2D9BB3B0-2F69-4E4C-951D-4A81240A5C01}"/>
                    </a:ext>
                  </a:extLst>
                </p:cNvPr>
                <p:cNvSpPr/>
                <p:nvPr/>
              </p:nvSpPr>
              <p:spPr>
                <a:xfrm>
                  <a:off x="2707947" y="1809862"/>
                  <a:ext cx="257175"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solidFill>
                  <a:schemeClr val="accent3">
                    <a:lumMod val="60000"/>
                    <a:lumOff val="40000"/>
                  </a:schemeClr>
                </a:solidFill>
                <a:ln w="9525" cap="flat">
                  <a:noFill/>
                  <a:prstDash val="solid"/>
                  <a:miter/>
                </a:ln>
              </p:spPr>
              <p:txBody>
                <a:bodyPr rtlCol="0" anchor="ctr"/>
                <a:lstStyle/>
                <a:p>
                  <a:endParaRPr lang="en-US"/>
                </a:p>
              </p:txBody>
            </p:sp>
          </p:grpSp>
        </p:grpSp>
      </p:grpSp>
      <p:grpSp>
        <p:nvGrpSpPr>
          <p:cNvPr id="442" name="Group 441">
            <a:extLst>
              <a:ext uri="{FF2B5EF4-FFF2-40B4-BE49-F238E27FC236}">
                <a16:creationId xmlns:a16="http://schemas.microsoft.com/office/drawing/2014/main" xmlns="" id="{D57D0360-57B7-48EC-9F18-331AD411D4E1}"/>
              </a:ext>
            </a:extLst>
          </p:cNvPr>
          <p:cNvGrpSpPr/>
          <p:nvPr/>
        </p:nvGrpSpPr>
        <p:grpSpPr>
          <a:xfrm>
            <a:off x="9349865" y="4018957"/>
            <a:ext cx="789801" cy="1346143"/>
            <a:chOff x="11521621" y="1903133"/>
            <a:chExt cx="2494544" cy="4251720"/>
          </a:xfrm>
        </p:grpSpPr>
        <p:sp>
          <p:nvSpPr>
            <p:cNvPr id="443" name="Freeform: Shape 442">
              <a:extLst>
                <a:ext uri="{FF2B5EF4-FFF2-40B4-BE49-F238E27FC236}">
                  <a16:creationId xmlns:a16="http://schemas.microsoft.com/office/drawing/2014/main" xmlns="" id="{D2E37E58-7710-43E0-8F8B-40DD733CD0DD}"/>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444" name="Group 443">
              <a:extLst>
                <a:ext uri="{FF2B5EF4-FFF2-40B4-BE49-F238E27FC236}">
                  <a16:creationId xmlns:a16="http://schemas.microsoft.com/office/drawing/2014/main" xmlns="" id="{C31D5936-889C-466F-B8D1-046499F4CFC5}"/>
                </a:ext>
              </a:extLst>
            </p:cNvPr>
            <p:cNvGrpSpPr/>
            <p:nvPr/>
          </p:nvGrpSpPr>
          <p:grpSpPr>
            <a:xfrm>
              <a:off x="11521621" y="1969094"/>
              <a:ext cx="2494544" cy="4185759"/>
              <a:chOff x="11521621" y="1969094"/>
              <a:chExt cx="2494544" cy="4185759"/>
            </a:xfrm>
          </p:grpSpPr>
          <p:grpSp>
            <p:nvGrpSpPr>
              <p:cNvPr id="445" name="Group 444">
                <a:extLst>
                  <a:ext uri="{FF2B5EF4-FFF2-40B4-BE49-F238E27FC236}">
                    <a16:creationId xmlns:a16="http://schemas.microsoft.com/office/drawing/2014/main" xmlns="" id="{5CBD67CF-3A16-45A9-BFCA-4678BF4B8FC0}"/>
                  </a:ext>
                </a:extLst>
              </p:cNvPr>
              <p:cNvGrpSpPr/>
              <p:nvPr/>
            </p:nvGrpSpPr>
            <p:grpSpPr>
              <a:xfrm>
                <a:off x="11521621" y="1969094"/>
                <a:ext cx="2494544" cy="2682188"/>
                <a:chOff x="11521621" y="1969094"/>
                <a:chExt cx="2494544" cy="2682188"/>
              </a:xfrm>
            </p:grpSpPr>
            <p:cxnSp>
              <p:nvCxnSpPr>
                <p:cNvPr id="465" name="Straight Connector 464">
                  <a:extLst>
                    <a:ext uri="{FF2B5EF4-FFF2-40B4-BE49-F238E27FC236}">
                      <a16:creationId xmlns:a16="http://schemas.microsoft.com/office/drawing/2014/main" xmlns="" id="{CAF4B62B-600D-4BA8-A54E-106F236AF6A9}"/>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xmlns="" id="{ED7C096B-6A99-4078-B69A-957330C2013E}"/>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xmlns="" id="{5E5F6B1C-5617-421E-90A5-33E72A370DD4}"/>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468" name="Freeform: Shape 467">
                  <a:extLst>
                    <a:ext uri="{FF2B5EF4-FFF2-40B4-BE49-F238E27FC236}">
                      <a16:creationId xmlns:a16="http://schemas.microsoft.com/office/drawing/2014/main" xmlns="" id="{41C7808A-CE78-4093-A0D2-16D45FC7B725}"/>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69" name="Freeform: Shape 468">
                  <a:extLst>
                    <a:ext uri="{FF2B5EF4-FFF2-40B4-BE49-F238E27FC236}">
                      <a16:creationId xmlns:a16="http://schemas.microsoft.com/office/drawing/2014/main" xmlns="" id="{0B9C4DB8-8CB3-4211-85B8-BF1013D07110}"/>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70" name="Freeform: Shape 469">
                  <a:extLst>
                    <a:ext uri="{FF2B5EF4-FFF2-40B4-BE49-F238E27FC236}">
                      <a16:creationId xmlns:a16="http://schemas.microsoft.com/office/drawing/2014/main" xmlns="" id="{E2995821-7E49-44EA-9179-FE4299D41CD9}"/>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1" name="Freeform: Shape 470">
                  <a:extLst>
                    <a:ext uri="{FF2B5EF4-FFF2-40B4-BE49-F238E27FC236}">
                      <a16:creationId xmlns:a16="http://schemas.microsoft.com/office/drawing/2014/main" xmlns="" id="{3AFE482E-33AE-4FCC-A37C-CDBB1280CBFF}"/>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2" name="Freeform: Shape 471">
                  <a:extLst>
                    <a:ext uri="{FF2B5EF4-FFF2-40B4-BE49-F238E27FC236}">
                      <a16:creationId xmlns:a16="http://schemas.microsoft.com/office/drawing/2014/main" xmlns="" id="{1C306934-4E46-498C-AD68-8FD44EB32911}"/>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3" name="Freeform: Shape 472">
                  <a:extLst>
                    <a:ext uri="{FF2B5EF4-FFF2-40B4-BE49-F238E27FC236}">
                      <a16:creationId xmlns:a16="http://schemas.microsoft.com/office/drawing/2014/main" xmlns="" id="{25669DE4-4F67-4943-8B2D-D8B0FB8EA9EB}"/>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74" name="Freeform: Shape 473">
                  <a:extLst>
                    <a:ext uri="{FF2B5EF4-FFF2-40B4-BE49-F238E27FC236}">
                      <a16:creationId xmlns:a16="http://schemas.microsoft.com/office/drawing/2014/main" xmlns="" id="{E0358557-9BCD-48C0-9154-34B545CB51BB}"/>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5" name="Freeform: Shape 474">
                  <a:extLst>
                    <a:ext uri="{FF2B5EF4-FFF2-40B4-BE49-F238E27FC236}">
                      <a16:creationId xmlns:a16="http://schemas.microsoft.com/office/drawing/2014/main" xmlns="" id="{53CB32FD-17B5-4F50-A25F-3F222C84BB8E}"/>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6" name="Freeform: Shape 475">
                  <a:extLst>
                    <a:ext uri="{FF2B5EF4-FFF2-40B4-BE49-F238E27FC236}">
                      <a16:creationId xmlns:a16="http://schemas.microsoft.com/office/drawing/2014/main" xmlns="" id="{4C4560E4-A1A5-453B-9F1F-8A1A042B9D54}"/>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7" name="Freeform: Shape 476">
                  <a:extLst>
                    <a:ext uri="{FF2B5EF4-FFF2-40B4-BE49-F238E27FC236}">
                      <a16:creationId xmlns:a16="http://schemas.microsoft.com/office/drawing/2014/main" xmlns="" id="{6DEE7F8E-9C7A-4EE5-81F3-DE10660241D8}"/>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78" name="Freeform: Shape 477">
                  <a:extLst>
                    <a:ext uri="{FF2B5EF4-FFF2-40B4-BE49-F238E27FC236}">
                      <a16:creationId xmlns:a16="http://schemas.microsoft.com/office/drawing/2014/main" xmlns="" id="{85AD37D3-8F5A-43BC-B9E0-430E6D471984}"/>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446" name="Group 445">
                <a:extLst>
                  <a:ext uri="{FF2B5EF4-FFF2-40B4-BE49-F238E27FC236}">
                    <a16:creationId xmlns:a16="http://schemas.microsoft.com/office/drawing/2014/main" xmlns="" id="{805C6FD6-65F7-42C2-A20D-F69AE9ED0795}"/>
                  </a:ext>
                </a:extLst>
              </p:cNvPr>
              <p:cNvGrpSpPr/>
              <p:nvPr/>
            </p:nvGrpSpPr>
            <p:grpSpPr>
              <a:xfrm>
                <a:off x="12470968" y="4604322"/>
                <a:ext cx="839142" cy="1550531"/>
                <a:chOff x="12470968" y="4604322"/>
                <a:chExt cx="839142" cy="1550531"/>
              </a:xfrm>
            </p:grpSpPr>
            <p:grpSp>
              <p:nvGrpSpPr>
                <p:cNvPr id="447" name="Group 446">
                  <a:extLst>
                    <a:ext uri="{FF2B5EF4-FFF2-40B4-BE49-F238E27FC236}">
                      <a16:creationId xmlns:a16="http://schemas.microsoft.com/office/drawing/2014/main" xmlns="" id="{C72869FE-5D76-406C-93C5-CC977B96878B}"/>
                    </a:ext>
                  </a:extLst>
                </p:cNvPr>
                <p:cNvGrpSpPr/>
                <p:nvPr/>
              </p:nvGrpSpPr>
              <p:grpSpPr>
                <a:xfrm>
                  <a:off x="12710801" y="4604322"/>
                  <a:ext cx="471270" cy="1549314"/>
                  <a:chOff x="2541356" y="1774680"/>
                  <a:chExt cx="1106202" cy="3636668"/>
                </a:xfrm>
                <a:solidFill>
                  <a:schemeClr val="bg1">
                    <a:lumMod val="75000"/>
                  </a:schemeClr>
                </a:solidFill>
              </p:grpSpPr>
              <p:sp>
                <p:nvSpPr>
                  <p:cNvPr id="454" name="Freeform: Shape 453">
                    <a:extLst>
                      <a:ext uri="{FF2B5EF4-FFF2-40B4-BE49-F238E27FC236}">
                        <a16:creationId xmlns:a16="http://schemas.microsoft.com/office/drawing/2014/main" xmlns="" id="{5471A922-6696-4135-BAF9-D92CA01B4749}"/>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xmlns="" id="{9D416659-7669-4375-8D73-749DB0568E55}"/>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xmlns="" id="{7AF3FC52-7911-4D76-89F6-142A764F3C84}"/>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xmlns="" id="{88C94CA4-1355-4665-972C-0225FCBCE7A9}"/>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xmlns="" id="{05536FAD-F8A1-44AC-BC23-A63F7FFF83A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xmlns="" id="{FD847118-5C20-4A0B-BF54-05F201AB1A99}"/>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xmlns="" id="{CBAC320A-E60E-4EED-BDC9-99888F3444A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xmlns="" id="{A00C798B-3CFE-43C2-9ED1-83B495B5BB22}"/>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xmlns="" id="{071709C4-6A04-4718-8098-D6B298A34EEA}"/>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xmlns="" id="{C1033C19-A1DF-4AC1-B76B-5A7F0B7BDC11}"/>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xmlns="" id="{CB7B920E-8402-44D3-A879-C87326ED596C}"/>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448" name="Freeform: Shape 447">
                  <a:extLst>
                    <a:ext uri="{FF2B5EF4-FFF2-40B4-BE49-F238E27FC236}">
                      <a16:creationId xmlns:a16="http://schemas.microsoft.com/office/drawing/2014/main" xmlns="" id="{61B4A54E-D7CE-41B5-9C00-C2B53FD289B9}"/>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49" name="Group 448">
                  <a:extLst>
                    <a:ext uri="{FF2B5EF4-FFF2-40B4-BE49-F238E27FC236}">
                      <a16:creationId xmlns:a16="http://schemas.microsoft.com/office/drawing/2014/main" xmlns="" id="{C9046ED6-7177-45A7-831C-81D6E0631642}"/>
                    </a:ext>
                  </a:extLst>
                </p:cNvPr>
                <p:cNvGrpSpPr/>
                <p:nvPr/>
              </p:nvGrpSpPr>
              <p:grpSpPr>
                <a:xfrm>
                  <a:off x="12470968" y="4620148"/>
                  <a:ext cx="435759" cy="1352099"/>
                  <a:chOff x="1968987" y="1811829"/>
                  <a:chExt cx="1022846" cy="3173751"/>
                </a:xfrm>
                <a:solidFill>
                  <a:schemeClr val="bg1"/>
                </a:solidFill>
              </p:grpSpPr>
              <p:sp>
                <p:nvSpPr>
                  <p:cNvPr id="450" name="Freeform: Shape 449">
                    <a:extLst>
                      <a:ext uri="{FF2B5EF4-FFF2-40B4-BE49-F238E27FC236}">
                        <a16:creationId xmlns:a16="http://schemas.microsoft.com/office/drawing/2014/main" xmlns="" id="{DB52EB05-1FAF-4C6C-8088-BAD865F7E0B7}"/>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14E4A65F-374E-4DD6-98E6-25A489DD56D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01F2808C-9441-40A2-9179-BBD274A8C9CA}"/>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E0B97159-6B15-43CE-9818-E2CA6B4456C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479" name="Group 478">
            <a:extLst>
              <a:ext uri="{FF2B5EF4-FFF2-40B4-BE49-F238E27FC236}">
                <a16:creationId xmlns:a16="http://schemas.microsoft.com/office/drawing/2014/main" xmlns="" id="{AA1FB5E2-3131-4112-9645-5ED0CDFCD4EA}"/>
              </a:ext>
            </a:extLst>
          </p:cNvPr>
          <p:cNvGrpSpPr/>
          <p:nvPr/>
        </p:nvGrpSpPr>
        <p:grpSpPr>
          <a:xfrm>
            <a:off x="6935116" y="3572713"/>
            <a:ext cx="735359" cy="1253352"/>
            <a:chOff x="11521621" y="1903133"/>
            <a:chExt cx="2494544" cy="4251720"/>
          </a:xfrm>
        </p:grpSpPr>
        <p:sp>
          <p:nvSpPr>
            <p:cNvPr id="480" name="Freeform: Shape 479">
              <a:extLst>
                <a:ext uri="{FF2B5EF4-FFF2-40B4-BE49-F238E27FC236}">
                  <a16:creationId xmlns:a16="http://schemas.microsoft.com/office/drawing/2014/main" xmlns="" id="{75BCA35B-2BCB-4D40-B6D8-40EADCEB1C89}"/>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481" name="Group 480">
              <a:extLst>
                <a:ext uri="{FF2B5EF4-FFF2-40B4-BE49-F238E27FC236}">
                  <a16:creationId xmlns:a16="http://schemas.microsoft.com/office/drawing/2014/main" xmlns="" id="{7B6FEBD5-F593-4372-A29D-F38EBC378AF4}"/>
                </a:ext>
              </a:extLst>
            </p:cNvPr>
            <p:cNvGrpSpPr/>
            <p:nvPr/>
          </p:nvGrpSpPr>
          <p:grpSpPr>
            <a:xfrm>
              <a:off x="11521621" y="1969094"/>
              <a:ext cx="2494544" cy="4185759"/>
              <a:chOff x="11521621" y="1969094"/>
              <a:chExt cx="2494544" cy="4185759"/>
            </a:xfrm>
          </p:grpSpPr>
          <p:grpSp>
            <p:nvGrpSpPr>
              <p:cNvPr id="482" name="Group 481">
                <a:extLst>
                  <a:ext uri="{FF2B5EF4-FFF2-40B4-BE49-F238E27FC236}">
                    <a16:creationId xmlns:a16="http://schemas.microsoft.com/office/drawing/2014/main" xmlns="" id="{DE8D2A1E-41F2-435F-ABF2-C771FF9D7B38}"/>
                  </a:ext>
                </a:extLst>
              </p:cNvPr>
              <p:cNvGrpSpPr/>
              <p:nvPr/>
            </p:nvGrpSpPr>
            <p:grpSpPr>
              <a:xfrm>
                <a:off x="11521621" y="1969094"/>
                <a:ext cx="2494544" cy="2682188"/>
                <a:chOff x="11521621" y="1969094"/>
                <a:chExt cx="2494544" cy="2682188"/>
              </a:xfrm>
            </p:grpSpPr>
            <p:cxnSp>
              <p:nvCxnSpPr>
                <p:cNvPr id="502" name="Straight Connector 501">
                  <a:extLst>
                    <a:ext uri="{FF2B5EF4-FFF2-40B4-BE49-F238E27FC236}">
                      <a16:creationId xmlns:a16="http://schemas.microsoft.com/office/drawing/2014/main" xmlns="" id="{73C9FE1B-E480-4A82-AD33-FAA68141A8DA}"/>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xmlns="" id="{80EF6228-2558-4A07-824E-ADCF243AEA5F}"/>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xmlns="" id="{85998982-1381-4900-959B-48A31E993D45}"/>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505" name="Freeform: Shape 504">
                  <a:extLst>
                    <a:ext uri="{FF2B5EF4-FFF2-40B4-BE49-F238E27FC236}">
                      <a16:creationId xmlns:a16="http://schemas.microsoft.com/office/drawing/2014/main" xmlns="" id="{5DCD9602-8D5B-4DA5-9108-6477D0E54A14}"/>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06" name="Freeform: Shape 505">
                  <a:extLst>
                    <a:ext uri="{FF2B5EF4-FFF2-40B4-BE49-F238E27FC236}">
                      <a16:creationId xmlns:a16="http://schemas.microsoft.com/office/drawing/2014/main" xmlns="" id="{4EC03475-0F85-4D82-8D15-0CD0CA306BF1}"/>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07" name="Freeform: Shape 506">
                  <a:extLst>
                    <a:ext uri="{FF2B5EF4-FFF2-40B4-BE49-F238E27FC236}">
                      <a16:creationId xmlns:a16="http://schemas.microsoft.com/office/drawing/2014/main" xmlns="" id="{7BB4C61F-3ADF-444D-B113-48377FB6EFC8}"/>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08" name="Freeform: Shape 507">
                  <a:extLst>
                    <a:ext uri="{FF2B5EF4-FFF2-40B4-BE49-F238E27FC236}">
                      <a16:creationId xmlns:a16="http://schemas.microsoft.com/office/drawing/2014/main" xmlns="" id="{A3F20A92-0573-457D-862E-C0A6E3C0ADD0}"/>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09" name="Freeform: Shape 508">
                  <a:extLst>
                    <a:ext uri="{FF2B5EF4-FFF2-40B4-BE49-F238E27FC236}">
                      <a16:creationId xmlns:a16="http://schemas.microsoft.com/office/drawing/2014/main" xmlns="" id="{2118AA00-DE9F-426F-B4B1-5D994FC0F61F}"/>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10" name="Freeform: Shape 509">
                  <a:extLst>
                    <a:ext uri="{FF2B5EF4-FFF2-40B4-BE49-F238E27FC236}">
                      <a16:creationId xmlns:a16="http://schemas.microsoft.com/office/drawing/2014/main" xmlns="" id="{FC1C6CE8-6FB3-4DBE-87AC-6AF65948C5E4}"/>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11" name="Freeform: Shape 510">
                  <a:extLst>
                    <a:ext uri="{FF2B5EF4-FFF2-40B4-BE49-F238E27FC236}">
                      <a16:creationId xmlns:a16="http://schemas.microsoft.com/office/drawing/2014/main" xmlns="" id="{51A25CAD-8CDF-4AEF-87D6-E65FF696239E}"/>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12" name="Freeform: Shape 511">
                  <a:extLst>
                    <a:ext uri="{FF2B5EF4-FFF2-40B4-BE49-F238E27FC236}">
                      <a16:creationId xmlns:a16="http://schemas.microsoft.com/office/drawing/2014/main" xmlns="" id="{01C6F316-6B0E-4F23-ABC4-4AF08AD977F9}"/>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13" name="Freeform: Shape 512">
                  <a:extLst>
                    <a:ext uri="{FF2B5EF4-FFF2-40B4-BE49-F238E27FC236}">
                      <a16:creationId xmlns:a16="http://schemas.microsoft.com/office/drawing/2014/main" xmlns="" id="{64C68D08-6CBF-4265-B181-9F2D0B138C97}"/>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14" name="Freeform: Shape 513">
                  <a:extLst>
                    <a:ext uri="{FF2B5EF4-FFF2-40B4-BE49-F238E27FC236}">
                      <a16:creationId xmlns:a16="http://schemas.microsoft.com/office/drawing/2014/main" xmlns="" id="{5F11DF82-76EA-4381-AA86-1D7EDCFE724C}"/>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15" name="Freeform: Shape 514">
                  <a:extLst>
                    <a:ext uri="{FF2B5EF4-FFF2-40B4-BE49-F238E27FC236}">
                      <a16:creationId xmlns:a16="http://schemas.microsoft.com/office/drawing/2014/main" xmlns="" id="{F81B7E00-AD73-41AC-B4FB-AF47643BCB51}"/>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483" name="Group 482">
                <a:extLst>
                  <a:ext uri="{FF2B5EF4-FFF2-40B4-BE49-F238E27FC236}">
                    <a16:creationId xmlns:a16="http://schemas.microsoft.com/office/drawing/2014/main" xmlns="" id="{D2FE3987-FA72-4B57-B6DD-AA008C621CF3}"/>
                  </a:ext>
                </a:extLst>
              </p:cNvPr>
              <p:cNvGrpSpPr/>
              <p:nvPr/>
            </p:nvGrpSpPr>
            <p:grpSpPr>
              <a:xfrm>
                <a:off x="12470968" y="4604322"/>
                <a:ext cx="839142" cy="1550531"/>
                <a:chOff x="12470968" y="4604322"/>
                <a:chExt cx="839142" cy="1550531"/>
              </a:xfrm>
            </p:grpSpPr>
            <p:grpSp>
              <p:nvGrpSpPr>
                <p:cNvPr id="484" name="Group 483">
                  <a:extLst>
                    <a:ext uri="{FF2B5EF4-FFF2-40B4-BE49-F238E27FC236}">
                      <a16:creationId xmlns:a16="http://schemas.microsoft.com/office/drawing/2014/main" xmlns="" id="{C1894E19-97E1-4AD6-B66F-8A983F05125E}"/>
                    </a:ext>
                  </a:extLst>
                </p:cNvPr>
                <p:cNvGrpSpPr/>
                <p:nvPr/>
              </p:nvGrpSpPr>
              <p:grpSpPr>
                <a:xfrm>
                  <a:off x="12710801" y="4604322"/>
                  <a:ext cx="471270" cy="1549314"/>
                  <a:chOff x="2541356" y="1774680"/>
                  <a:chExt cx="1106202" cy="3636668"/>
                </a:xfrm>
                <a:solidFill>
                  <a:schemeClr val="bg1">
                    <a:lumMod val="75000"/>
                  </a:schemeClr>
                </a:solidFill>
              </p:grpSpPr>
              <p:sp>
                <p:nvSpPr>
                  <p:cNvPr id="491" name="Freeform: Shape 490">
                    <a:extLst>
                      <a:ext uri="{FF2B5EF4-FFF2-40B4-BE49-F238E27FC236}">
                        <a16:creationId xmlns:a16="http://schemas.microsoft.com/office/drawing/2014/main" xmlns="" id="{4A7DD991-A5FF-43CC-9E5C-6B40D16DC1D1}"/>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xmlns="" id="{77E76E1C-BB2F-4CD9-8BCF-005647F33276}"/>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xmlns="" id="{DA10E67A-CCD1-4BBC-B834-3DFB658ED006}"/>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xmlns="" id="{CFE9F19D-7356-4BDC-8C0E-79504BAE9879}"/>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xmlns="" id="{A15BA2E9-0893-4BE7-91F2-D77C6352BD7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xmlns="" id="{A75DF1FB-4A82-4BB7-8774-5B63645C156E}"/>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xmlns="" id="{6FCDB059-DFA2-4160-A2D6-3768067393C3}"/>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xmlns="" id="{4BEF6836-A494-4A88-A106-3C8F6ED81AA6}"/>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xmlns="" id="{E73C616F-37D3-4E16-9BD1-A78456B903FC}"/>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xmlns="" id="{D5C68BE4-B672-4528-BC3D-3D5C939AF484}"/>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xmlns="" id="{543E97BE-D1D8-4A04-91BD-C3C3A8182048}"/>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485" name="Freeform: Shape 484">
                  <a:extLst>
                    <a:ext uri="{FF2B5EF4-FFF2-40B4-BE49-F238E27FC236}">
                      <a16:creationId xmlns:a16="http://schemas.microsoft.com/office/drawing/2014/main" xmlns="" id="{5539C886-1CC1-4762-9E10-8DD07B90CCE2}"/>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86" name="Group 485">
                  <a:extLst>
                    <a:ext uri="{FF2B5EF4-FFF2-40B4-BE49-F238E27FC236}">
                      <a16:creationId xmlns:a16="http://schemas.microsoft.com/office/drawing/2014/main" xmlns="" id="{9DD02DD0-8C91-4ABC-88F9-93FA443FB57D}"/>
                    </a:ext>
                  </a:extLst>
                </p:cNvPr>
                <p:cNvGrpSpPr/>
                <p:nvPr/>
              </p:nvGrpSpPr>
              <p:grpSpPr>
                <a:xfrm>
                  <a:off x="12470968" y="4620148"/>
                  <a:ext cx="435759" cy="1352099"/>
                  <a:chOff x="1968987" y="1811829"/>
                  <a:chExt cx="1022846" cy="3173751"/>
                </a:xfrm>
                <a:solidFill>
                  <a:schemeClr val="bg1"/>
                </a:solidFill>
              </p:grpSpPr>
              <p:sp>
                <p:nvSpPr>
                  <p:cNvPr id="487" name="Freeform: Shape 486">
                    <a:extLst>
                      <a:ext uri="{FF2B5EF4-FFF2-40B4-BE49-F238E27FC236}">
                        <a16:creationId xmlns:a16="http://schemas.microsoft.com/office/drawing/2014/main" xmlns="" id="{FA4F99E8-3463-487F-A72D-84C45C720124}"/>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xmlns="" id="{A0A24BA4-F886-4656-A8BB-055E3904E445}"/>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xmlns="" id="{C7338BE8-C6F7-4F32-A162-0FFDA42E7113}"/>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xmlns="" id="{FB22A510-09DD-4227-89FE-7C485992DC21}"/>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pic>
        <p:nvPicPr>
          <p:cNvPr id="306" name="Picture 2" descr="C:\Users\Tseemaa\Pictures\Camera Roll\270182414_351862626376497_32957755336165049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05" y="2067241"/>
            <a:ext cx="2226505" cy="1762294"/>
          </a:xfrm>
          <a:prstGeom prst="rect">
            <a:avLst/>
          </a:prstGeom>
          <a:noFill/>
          <a:extLst>
            <a:ext uri="{909E8E84-426E-40DD-AFC4-6F175D3DCCD1}">
              <a14:hiddenFill xmlns:a14="http://schemas.microsoft.com/office/drawing/2010/main">
                <a:solidFill>
                  <a:srgbClr val="FFFFFF"/>
                </a:solidFill>
              </a14:hiddenFill>
            </a:ext>
          </a:extLst>
        </p:spPr>
      </p:pic>
      <p:sp>
        <p:nvSpPr>
          <p:cNvPr id="307" name="Rectangle 306"/>
          <p:cNvSpPr/>
          <p:nvPr/>
        </p:nvSpPr>
        <p:spPr>
          <a:xfrm>
            <a:off x="4673077" y="2085120"/>
            <a:ext cx="6565718"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r>
              <a:rPr lang="mn-MN" altLang="ko-KR" sz="5400" dirty="0">
                <a:solidFill>
                  <a:schemeClr val="bg1"/>
                </a:solidFill>
                <a:cs typeface="Arial" pitchFamily="34" charset="0"/>
              </a:rPr>
              <a:t>Өвөрхангай аймаг Өлзийт сум</a:t>
            </a:r>
            <a:endParaRPr lang="ko-KR" altLang="en-US" sz="5400" dirty="0">
              <a:solidFill>
                <a:schemeClr val="bg1"/>
              </a:solidFill>
              <a:cs typeface="Arial" pitchFamily="34" charset="0"/>
            </a:endParaRPr>
          </a:p>
        </p:txBody>
      </p:sp>
    </p:spTree>
    <p:extLst>
      <p:ext uri="{BB962C8B-B14F-4D97-AF65-F5344CB8AC3E}">
        <p14:creationId xmlns:p14="http://schemas.microsoft.com/office/powerpoint/2010/main" val="211630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2586" y="1049192"/>
            <a:ext cx="11573197" cy="724247"/>
          </a:xfrm>
        </p:spPr>
        <p:txBody>
          <a:bodyPr/>
          <a:lstStyle/>
          <a:p>
            <a:r>
              <a:rPr lang="mn-MN" sz="2000" b="1" dirty="0" smtClean="0">
                <a:solidFill>
                  <a:schemeClr val="tx1"/>
                </a:solidFill>
              </a:rPr>
              <a:t>Иргэн Б.Батжаргал</a:t>
            </a:r>
          </a:p>
          <a:p>
            <a:r>
              <a:rPr lang="mn-MN" sz="2000" b="1" dirty="0">
                <a:solidFill>
                  <a:schemeClr val="dk1"/>
                </a:solidFill>
                <a:latin typeface="Arial" pitchFamily="34" charset="0"/>
              </a:rPr>
              <a:t>Гэр хорооллын гудамжны тохижилт </a:t>
            </a:r>
            <a:endParaRPr lang="en-US" sz="2000" b="1" dirty="0">
              <a:latin typeface="Arial" pitchFamily="34" charset="0"/>
            </a:endParaRPr>
          </a:p>
          <a:p>
            <a:r>
              <a:rPr lang="mn-MN" sz="2000" b="1" dirty="0" smtClean="0">
                <a:solidFill>
                  <a:schemeClr val="tx1"/>
                </a:solidFill>
              </a:rPr>
              <a:t> </a:t>
            </a:r>
            <a:endParaRPr lang="en-US" sz="2000" b="1" dirty="0">
              <a:solidFill>
                <a:schemeClr val="tx1"/>
              </a:solidFill>
            </a:endParaRPr>
          </a:p>
        </p:txBody>
      </p:sp>
      <p:sp>
        <p:nvSpPr>
          <p:cNvPr id="3" name="Rectangle 2">
            <a:extLst>
              <a:ext uri="{FF2B5EF4-FFF2-40B4-BE49-F238E27FC236}">
                <a16:creationId xmlns:a16="http://schemas.microsoft.com/office/drawing/2014/main" xmlns="" id="{9A2FAAB7-4EF9-4D6E-8C91-68D03D2E719C}"/>
              </a:ext>
            </a:extLst>
          </p:cNvPr>
          <p:cNvSpPr/>
          <p:nvPr/>
        </p:nvSpPr>
        <p:spPr>
          <a:xfrm>
            <a:off x="531341" y="2478981"/>
            <a:ext cx="5145815" cy="2950555"/>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9BAF379-659C-49EB-AD85-6FBAF547295D}"/>
              </a:ext>
            </a:extLst>
          </p:cNvPr>
          <p:cNvSpPr/>
          <p:nvPr/>
        </p:nvSpPr>
        <p:spPr>
          <a:xfrm>
            <a:off x="6285070" y="2478981"/>
            <a:ext cx="5124460" cy="2950557"/>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Mongolia Best\Desktop\lhawuu\270263058_313673144011866_2044579819033463843_n.jpg"/>
          <p:cNvPicPr>
            <a:picLocks noChangeAspect="1" noChangeArrowheads="1"/>
          </p:cNvPicPr>
          <p:nvPr/>
        </p:nvPicPr>
        <p:blipFill rotWithShape="1">
          <a:blip r:embed="rId2">
            <a:extLst>
              <a:ext uri="{28A0092B-C50C-407E-A947-70E740481C1C}">
                <a14:useLocalDpi xmlns:a14="http://schemas.microsoft.com/office/drawing/2010/main" val="0"/>
              </a:ext>
            </a:extLst>
          </a:blip>
          <a:srcRect t="6206" b="28482"/>
          <a:stretch/>
        </p:blipFill>
        <p:spPr bwMode="auto">
          <a:xfrm>
            <a:off x="531341" y="2505291"/>
            <a:ext cx="5145815" cy="2905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ngolia Best\Desktop\lhawuu\270314839_685222932467661_6466077489249874476_n.jpg"/>
          <p:cNvPicPr>
            <a:picLocks noChangeAspect="1" noChangeArrowheads="1"/>
          </p:cNvPicPr>
          <p:nvPr/>
        </p:nvPicPr>
        <p:blipFill rotWithShape="1">
          <a:blip r:embed="rId3">
            <a:extLst>
              <a:ext uri="{28A0092B-C50C-407E-A947-70E740481C1C}">
                <a14:useLocalDpi xmlns:a14="http://schemas.microsoft.com/office/drawing/2010/main" val="0"/>
              </a:ext>
            </a:extLst>
          </a:blip>
          <a:srcRect t="8049" b="41679"/>
          <a:stretch/>
        </p:blipFill>
        <p:spPr bwMode="auto">
          <a:xfrm>
            <a:off x="6285069" y="2478981"/>
            <a:ext cx="5124460" cy="295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216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99459" y="1007628"/>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2000" b="1" dirty="0" smtClean="0">
                <a:solidFill>
                  <a:schemeClr val="tx1"/>
                </a:solidFill>
              </a:rPr>
              <a:t>“ЗАХ ЗЭЭЛ</a:t>
            </a:r>
            <a:r>
              <a:rPr lang="mn-MN" sz="2000" b="1" dirty="0">
                <a:solidFill>
                  <a:schemeClr val="tx1"/>
                </a:solidFill>
              </a:rPr>
              <a:t> </a:t>
            </a:r>
            <a:r>
              <a:rPr lang="mn-MN" sz="2000" b="1" dirty="0" smtClean="0">
                <a:solidFill>
                  <a:schemeClr val="tx1"/>
                </a:solidFill>
              </a:rPr>
              <a:t>БА</a:t>
            </a:r>
            <a:r>
              <a:rPr lang="mn-MN" sz="2000" b="1" dirty="0">
                <a:solidFill>
                  <a:schemeClr val="tx1"/>
                </a:solidFill>
              </a:rPr>
              <a:t> </a:t>
            </a:r>
            <a:r>
              <a:rPr lang="mn-MN" sz="2000" b="1" dirty="0" smtClean="0">
                <a:solidFill>
                  <a:schemeClr val="tx1"/>
                </a:solidFill>
              </a:rPr>
              <a:t>БЭЛЧЭЭРИЙН УДИРДЛАГА ТӨСӨЛ</a:t>
            </a:r>
            <a:endParaRPr lang="en-US" sz="2000" b="1" dirty="0" smtClean="0">
              <a:latin typeface="Arial" pitchFamily="34" charset="0"/>
            </a:endParaRPr>
          </a:p>
          <a:p>
            <a:r>
              <a:rPr lang="mn-MN" sz="2000" b="1" dirty="0" smtClean="0">
                <a:solidFill>
                  <a:schemeClr val="tx1"/>
                </a:solidFill>
              </a:rPr>
              <a:t> </a:t>
            </a:r>
            <a:endParaRPr lang="en-US" sz="2000" b="1" dirty="0">
              <a:solidFill>
                <a:schemeClr val="tx1"/>
              </a:solidFill>
            </a:endParaRPr>
          </a:p>
        </p:txBody>
      </p:sp>
      <p:sp>
        <p:nvSpPr>
          <p:cNvPr id="4" name="Rectangle 3">
            <a:extLst>
              <a:ext uri="{FF2B5EF4-FFF2-40B4-BE49-F238E27FC236}">
                <a16:creationId xmlns:a16="http://schemas.microsoft.com/office/drawing/2014/main" xmlns="" id="{9A2FAAB7-4EF9-4D6E-8C91-68D03D2E719C}"/>
              </a:ext>
            </a:extLst>
          </p:cNvPr>
          <p:cNvSpPr/>
          <p:nvPr/>
        </p:nvSpPr>
        <p:spPr>
          <a:xfrm>
            <a:off x="531340" y="2478981"/>
            <a:ext cx="5145815" cy="2950555"/>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Mongolia Best\Desktop\lhawuu\270314839_685222932467661_6466077489249874476_n.jpg"/>
          <p:cNvPicPr>
            <a:picLocks noChangeAspect="1" noChangeArrowheads="1"/>
          </p:cNvPicPr>
          <p:nvPr/>
        </p:nvPicPr>
        <p:blipFill rotWithShape="1">
          <a:blip r:embed="rId2">
            <a:extLst>
              <a:ext uri="{28A0092B-C50C-407E-A947-70E740481C1C}">
                <a14:useLocalDpi xmlns:a14="http://schemas.microsoft.com/office/drawing/2010/main" val="0"/>
              </a:ext>
            </a:extLst>
          </a:blip>
          <a:srcRect t="8049" b="41679"/>
          <a:stretch/>
        </p:blipFill>
        <p:spPr bwMode="auto">
          <a:xfrm>
            <a:off x="6285069" y="2478981"/>
            <a:ext cx="5124460" cy="295055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Mongolia Best\Desktop\lhawuu\250716505_426102812206999_39903756506584380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41" y="2490923"/>
            <a:ext cx="5145814" cy="29386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ongolia Best\Desktop\lhawuu\271435333_321860796515418_1068444936577277108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5069" y="2478981"/>
            <a:ext cx="512446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8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282586" y="1049192"/>
            <a:ext cx="11573197" cy="724247"/>
          </a:xfrm>
        </p:spPr>
        <p:txBody>
          <a:bodyPr/>
          <a:lstStyle/>
          <a:p>
            <a:r>
              <a:rPr lang="mn-MN" sz="2000" b="1" dirty="0" smtClean="0">
                <a:solidFill>
                  <a:schemeClr val="tx1"/>
                </a:solidFill>
              </a:rPr>
              <a:t>Иргэн Ш.Эрдэнэбаяр</a:t>
            </a:r>
          </a:p>
          <a:p>
            <a:r>
              <a:rPr lang="mn-MN" sz="2000" b="1" dirty="0">
                <a:solidFill>
                  <a:schemeClr val="dk1"/>
                </a:solidFill>
                <a:latin typeface="Arial" pitchFamily="34" charset="0"/>
              </a:rPr>
              <a:t>Соёлын төвийн тоног төхөөрөмж нийлүүлэх </a:t>
            </a:r>
            <a:endParaRPr lang="en-US" sz="2000" b="1" dirty="0">
              <a:latin typeface="Arial" pitchFamily="34" charset="0"/>
            </a:endParaRPr>
          </a:p>
          <a:p>
            <a:r>
              <a:rPr lang="mn-MN" sz="2000" b="1" dirty="0" smtClean="0">
                <a:solidFill>
                  <a:schemeClr val="tx1"/>
                </a:solidFill>
              </a:rPr>
              <a:t> </a:t>
            </a:r>
            <a:endParaRPr lang="en-US" sz="2000" b="1" dirty="0">
              <a:solidFill>
                <a:schemeClr val="tx1"/>
              </a:solidFill>
            </a:endParaRPr>
          </a:p>
        </p:txBody>
      </p:sp>
      <p:sp>
        <p:nvSpPr>
          <p:cNvPr id="4" name="Rectangle 3">
            <a:extLst>
              <a:ext uri="{FF2B5EF4-FFF2-40B4-BE49-F238E27FC236}">
                <a16:creationId xmlns:a16="http://schemas.microsoft.com/office/drawing/2014/main" xmlns="" id="{9A2FAAB7-4EF9-4D6E-8C91-68D03D2E719C}"/>
              </a:ext>
            </a:extLst>
          </p:cNvPr>
          <p:cNvSpPr/>
          <p:nvPr/>
        </p:nvSpPr>
        <p:spPr>
          <a:xfrm>
            <a:off x="531341" y="2478981"/>
            <a:ext cx="5145815" cy="2950555"/>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Mongolia Best\Desktop\lhawuu\270314839_685222932467661_6466077489249874476_n.jpg"/>
          <p:cNvPicPr>
            <a:picLocks noChangeAspect="1" noChangeArrowheads="1"/>
          </p:cNvPicPr>
          <p:nvPr/>
        </p:nvPicPr>
        <p:blipFill rotWithShape="1">
          <a:blip r:embed="rId2">
            <a:extLst>
              <a:ext uri="{28A0092B-C50C-407E-A947-70E740481C1C}">
                <a14:useLocalDpi xmlns:a14="http://schemas.microsoft.com/office/drawing/2010/main" val="0"/>
              </a:ext>
            </a:extLst>
          </a:blip>
          <a:srcRect t="8049" b="41679"/>
          <a:stretch/>
        </p:blipFill>
        <p:spPr bwMode="auto">
          <a:xfrm>
            <a:off x="6285069" y="2478981"/>
            <a:ext cx="5124460" cy="295055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ongolia Best\Desktop\lhawuu\252873601_4824750107569704_893740087490394606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40" y="2478981"/>
            <a:ext cx="5145815" cy="295055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ongolia Best\Desktop\lhawuu\253079665_563468151417180_2639748018051863157_n.jpg"/>
          <p:cNvPicPr>
            <a:picLocks noChangeAspect="1" noChangeArrowheads="1"/>
          </p:cNvPicPr>
          <p:nvPr/>
        </p:nvPicPr>
        <p:blipFill rotWithShape="1">
          <a:blip r:embed="rId4">
            <a:extLst>
              <a:ext uri="{28A0092B-C50C-407E-A947-70E740481C1C}">
                <a14:useLocalDpi xmlns:a14="http://schemas.microsoft.com/office/drawing/2010/main" val="0"/>
              </a:ext>
            </a:extLst>
          </a:blip>
          <a:srcRect t="25369" b="37316"/>
          <a:stretch/>
        </p:blipFill>
        <p:spPr bwMode="auto">
          <a:xfrm>
            <a:off x="6285069" y="2478981"/>
            <a:ext cx="5124460" cy="304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73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2299062" y="2364739"/>
            <a:ext cx="7537269" cy="1423489"/>
          </a:xfrm>
          <a:prstGeom prst="rect">
            <a:avLst/>
          </a:prstGeom>
        </p:spPr>
        <p:style>
          <a:lnRef idx="3">
            <a:schemeClr val="lt1"/>
          </a:lnRef>
          <a:fillRef idx="1">
            <a:schemeClr val="accent4"/>
          </a:fillRef>
          <a:effectRef idx="1">
            <a:schemeClr val="accent4"/>
          </a:effectRef>
          <a:fontRef idx="minor">
            <a:schemeClr val="lt1"/>
          </a:fontRef>
        </p:style>
        <p:txBody>
          <a:bodyPr/>
          <a:lstStyle/>
          <a:p>
            <a:pPr marL="0" indent="0" algn="ctr">
              <a:buNone/>
            </a:pPr>
            <a:r>
              <a:rPr lang="mn-MN" sz="4000" b="1" dirty="0" smtClean="0">
                <a:solidFill>
                  <a:schemeClr val="bg1"/>
                </a:solidFill>
              </a:rPr>
              <a:t>Анхаарал хандуулсанд </a:t>
            </a:r>
          </a:p>
          <a:p>
            <a:pPr marL="0" indent="0" algn="ctr">
              <a:buNone/>
            </a:pPr>
            <a:r>
              <a:rPr lang="mn-MN" sz="4000" b="1" dirty="0" smtClean="0">
                <a:solidFill>
                  <a:schemeClr val="bg1"/>
                </a:solidFill>
              </a:rPr>
              <a:t>баярлалаа</a:t>
            </a:r>
            <a:endParaRPr lang="en-US" sz="4000" b="1" dirty="0">
              <a:solidFill>
                <a:schemeClr val="bg1"/>
              </a:solidFill>
            </a:endParaRPr>
          </a:p>
        </p:txBody>
      </p:sp>
    </p:spTree>
    <p:extLst>
      <p:ext uri="{BB962C8B-B14F-4D97-AF65-F5344CB8AC3E}">
        <p14:creationId xmlns:p14="http://schemas.microsoft.com/office/powerpoint/2010/main" val="337984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5" name="Group 434">
            <a:extLst>
              <a:ext uri="{FF2B5EF4-FFF2-40B4-BE49-F238E27FC236}">
                <a16:creationId xmlns:a16="http://schemas.microsoft.com/office/drawing/2014/main" xmlns="" id="{0A094D9A-0CA1-4FA3-937E-5B14C1EA02B3}"/>
              </a:ext>
            </a:extLst>
          </p:cNvPr>
          <p:cNvGrpSpPr/>
          <p:nvPr/>
        </p:nvGrpSpPr>
        <p:grpSpPr>
          <a:xfrm>
            <a:off x="6018836" y="141219"/>
            <a:ext cx="385602" cy="712500"/>
            <a:chOff x="13270818" y="5348004"/>
            <a:chExt cx="540861" cy="999381"/>
          </a:xfrm>
        </p:grpSpPr>
        <p:grpSp>
          <p:nvGrpSpPr>
            <p:cNvPr id="436" name="Group 435">
              <a:extLst>
                <a:ext uri="{FF2B5EF4-FFF2-40B4-BE49-F238E27FC236}">
                  <a16:creationId xmlns:a16="http://schemas.microsoft.com/office/drawing/2014/main" xmlns="" id="{530A7E67-25D0-42C9-8DA9-1C693E92E0DA}"/>
                </a:ext>
              </a:extLst>
            </p:cNvPr>
            <p:cNvGrpSpPr/>
            <p:nvPr/>
          </p:nvGrpSpPr>
          <p:grpSpPr>
            <a:xfrm>
              <a:off x="13425400" y="5348004"/>
              <a:ext cx="303753" cy="998597"/>
              <a:chOff x="2541356" y="1774680"/>
              <a:chExt cx="1106202" cy="3636668"/>
            </a:xfrm>
            <a:solidFill>
              <a:schemeClr val="bg1">
                <a:lumMod val="75000"/>
              </a:schemeClr>
            </a:solidFill>
          </p:grpSpPr>
          <p:sp>
            <p:nvSpPr>
              <p:cNvPr id="443" name="Freeform: Shape 442">
                <a:extLst>
                  <a:ext uri="{FF2B5EF4-FFF2-40B4-BE49-F238E27FC236}">
                    <a16:creationId xmlns:a16="http://schemas.microsoft.com/office/drawing/2014/main" xmlns="" id="{E81E6D02-107A-45FD-8D6D-16BD891CD8A5}"/>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xmlns="" id="{A2839090-38A1-4AC5-B98F-9C9A2D804E73}"/>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xmlns="" id="{8109EBC3-CB81-4EB1-9AE0-0C0D11D33310}"/>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xmlns="" id="{D11CD831-3C95-4D09-BF44-A0F574FF3B86}"/>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xmlns="" id="{41BD772C-5D71-4419-B71F-3255106E2BB1}"/>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5CEC64A3-011D-4774-B910-EAE45CA14ED2}"/>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xmlns="" id="{50BFBC88-8402-4FB4-AB87-7CA2ED5EB1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xmlns="" id="{A24F299F-5539-4D1B-8E14-7CAD6032B03D}"/>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D49BF22D-B0D0-4364-9FB8-CE4981584D4C}"/>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86EE9303-8D71-4724-9B65-158C035724AE}"/>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30B8A04D-D6E8-4166-9024-7C357015F2AD}"/>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437" name="Freeform: Shape 436">
              <a:extLst>
                <a:ext uri="{FF2B5EF4-FFF2-40B4-BE49-F238E27FC236}">
                  <a16:creationId xmlns:a16="http://schemas.microsoft.com/office/drawing/2014/main" xmlns="" id="{4BA92E3C-0DCF-4EEB-9F29-5B0F70C7F091}"/>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38" name="Group 437">
              <a:extLst>
                <a:ext uri="{FF2B5EF4-FFF2-40B4-BE49-F238E27FC236}">
                  <a16:creationId xmlns:a16="http://schemas.microsoft.com/office/drawing/2014/main" xmlns="" id="{F2C03274-DA0E-4E87-B171-4FB46F35BE6C}"/>
                </a:ext>
              </a:extLst>
            </p:cNvPr>
            <p:cNvGrpSpPr/>
            <p:nvPr/>
          </p:nvGrpSpPr>
          <p:grpSpPr>
            <a:xfrm>
              <a:off x="13270818" y="5358205"/>
              <a:ext cx="280864" cy="871483"/>
              <a:chOff x="1968987" y="1811829"/>
              <a:chExt cx="1022846" cy="3173751"/>
            </a:xfrm>
            <a:solidFill>
              <a:schemeClr val="bg1"/>
            </a:solidFill>
          </p:grpSpPr>
          <p:sp>
            <p:nvSpPr>
              <p:cNvPr id="439" name="Freeform: Shape 438">
                <a:extLst>
                  <a:ext uri="{FF2B5EF4-FFF2-40B4-BE49-F238E27FC236}">
                    <a16:creationId xmlns:a16="http://schemas.microsoft.com/office/drawing/2014/main" xmlns="" id="{8404FE74-04FC-48B7-ACE7-B7A4430F7766}"/>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xmlns="" id="{74B7A48D-7E61-4A29-B33D-DDE3A81664FC}"/>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xmlns="" id="{03BA7782-2360-45E9-B4A5-BC9C56F74E9C}"/>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xmlns="" id="{F17986F0-E732-4DD8-B730-519116ED6C94}"/>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416" name="Group 415">
            <a:extLst>
              <a:ext uri="{FF2B5EF4-FFF2-40B4-BE49-F238E27FC236}">
                <a16:creationId xmlns:a16="http://schemas.microsoft.com/office/drawing/2014/main" xmlns="" id="{C19B465B-29EE-4EB1-A0FF-66F37A5DACE8}"/>
              </a:ext>
            </a:extLst>
          </p:cNvPr>
          <p:cNvGrpSpPr/>
          <p:nvPr/>
        </p:nvGrpSpPr>
        <p:grpSpPr>
          <a:xfrm>
            <a:off x="219067" y="5848246"/>
            <a:ext cx="489553" cy="904576"/>
            <a:chOff x="13270818" y="5348004"/>
            <a:chExt cx="540861" cy="999381"/>
          </a:xfrm>
        </p:grpSpPr>
        <p:grpSp>
          <p:nvGrpSpPr>
            <p:cNvPr id="417" name="Group 416">
              <a:extLst>
                <a:ext uri="{FF2B5EF4-FFF2-40B4-BE49-F238E27FC236}">
                  <a16:creationId xmlns:a16="http://schemas.microsoft.com/office/drawing/2014/main" xmlns="" id="{6EB319B8-F180-47EF-B9AA-D2E50E804714}"/>
                </a:ext>
              </a:extLst>
            </p:cNvPr>
            <p:cNvGrpSpPr/>
            <p:nvPr/>
          </p:nvGrpSpPr>
          <p:grpSpPr>
            <a:xfrm>
              <a:off x="13425400" y="5348004"/>
              <a:ext cx="303753" cy="998597"/>
              <a:chOff x="2541356" y="1774680"/>
              <a:chExt cx="1106202" cy="3636668"/>
            </a:xfrm>
            <a:solidFill>
              <a:schemeClr val="bg1">
                <a:lumMod val="75000"/>
              </a:schemeClr>
            </a:solidFill>
          </p:grpSpPr>
          <p:sp>
            <p:nvSpPr>
              <p:cNvPr id="424" name="Freeform: Shape 423">
                <a:extLst>
                  <a:ext uri="{FF2B5EF4-FFF2-40B4-BE49-F238E27FC236}">
                    <a16:creationId xmlns:a16="http://schemas.microsoft.com/office/drawing/2014/main" xmlns="" id="{C509B0C3-BB08-49A1-AC19-77AA2858A0CD}"/>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6C175DAA-0AA2-4831-BCE7-18BBACC057E4}"/>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D6C2EE0F-3ACF-405D-898D-3569A5DB530A}"/>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40BA010E-C4EB-49A8-8DC9-B04BC6C2CFCD}"/>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28" name="Freeform: Shape 427">
                <a:extLst>
                  <a:ext uri="{FF2B5EF4-FFF2-40B4-BE49-F238E27FC236}">
                    <a16:creationId xmlns:a16="http://schemas.microsoft.com/office/drawing/2014/main" xmlns="" id="{0DD2386F-DBDA-4F75-B892-9DD8A0F65EA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67BF3630-8B78-4D7F-99B8-E6B31F9FE1B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xmlns="" id="{FE3D17C3-118F-4BD2-80E1-7F6C98DA3717}"/>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xmlns="" id="{1640993A-AA73-4BFE-9894-5643DF0204EE}"/>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xmlns="" id="{05023DB1-9CB3-43BB-B28F-DCADDFF6FFE3}"/>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xmlns="" id="{2DA43C60-78FE-4997-89CB-6FE429F60AA5}"/>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xmlns="" id="{7BE5F3D0-3026-4899-B032-D758CEDE494C}"/>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418" name="Freeform: Shape 417">
              <a:extLst>
                <a:ext uri="{FF2B5EF4-FFF2-40B4-BE49-F238E27FC236}">
                  <a16:creationId xmlns:a16="http://schemas.microsoft.com/office/drawing/2014/main" xmlns="" id="{7B23CFCC-FF69-44F3-9618-9F91B4D6F86E}"/>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19" name="Group 418">
              <a:extLst>
                <a:ext uri="{FF2B5EF4-FFF2-40B4-BE49-F238E27FC236}">
                  <a16:creationId xmlns:a16="http://schemas.microsoft.com/office/drawing/2014/main" xmlns="" id="{13B97CC0-15A1-4DCD-8CA2-6F05E75A2984}"/>
                </a:ext>
              </a:extLst>
            </p:cNvPr>
            <p:cNvGrpSpPr/>
            <p:nvPr/>
          </p:nvGrpSpPr>
          <p:grpSpPr>
            <a:xfrm>
              <a:off x="13270818" y="5358205"/>
              <a:ext cx="280864" cy="871483"/>
              <a:chOff x="1968987" y="1811829"/>
              <a:chExt cx="1022846" cy="3173751"/>
            </a:xfrm>
            <a:solidFill>
              <a:schemeClr val="bg1"/>
            </a:solidFill>
          </p:grpSpPr>
          <p:sp>
            <p:nvSpPr>
              <p:cNvPr id="420" name="Freeform: Shape 419">
                <a:extLst>
                  <a:ext uri="{FF2B5EF4-FFF2-40B4-BE49-F238E27FC236}">
                    <a16:creationId xmlns:a16="http://schemas.microsoft.com/office/drawing/2014/main" xmlns="" id="{76B98A68-501B-4BB2-8C07-D212D56DA4B3}"/>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3C345875-6B9F-44F1-9444-5FA0372E1098}"/>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112F33D6-F940-4463-BC0A-449B6BC8547F}"/>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A248548A-0FFA-4FD0-8DE6-8EE1A0A7B4D4}"/>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226" name="Group 225">
            <a:extLst>
              <a:ext uri="{FF2B5EF4-FFF2-40B4-BE49-F238E27FC236}">
                <a16:creationId xmlns:a16="http://schemas.microsoft.com/office/drawing/2014/main" xmlns="" id="{857F9D7F-8BC5-4D53-AE28-30E8D8634C6A}"/>
              </a:ext>
            </a:extLst>
          </p:cNvPr>
          <p:cNvGrpSpPr/>
          <p:nvPr/>
        </p:nvGrpSpPr>
        <p:grpSpPr>
          <a:xfrm>
            <a:off x="2149998" y="1798912"/>
            <a:ext cx="548276" cy="1013081"/>
            <a:chOff x="13270818" y="5348004"/>
            <a:chExt cx="540861" cy="999381"/>
          </a:xfrm>
        </p:grpSpPr>
        <p:grpSp>
          <p:nvGrpSpPr>
            <p:cNvPr id="227" name="Group 226">
              <a:extLst>
                <a:ext uri="{FF2B5EF4-FFF2-40B4-BE49-F238E27FC236}">
                  <a16:creationId xmlns:a16="http://schemas.microsoft.com/office/drawing/2014/main" xmlns="" id="{E863262E-A72F-488C-8D26-E98C5987366F}"/>
                </a:ext>
              </a:extLst>
            </p:cNvPr>
            <p:cNvGrpSpPr/>
            <p:nvPr/>
          </p:nvGrpSpPr>
          <p:grpSpPr>
            <a:xfrm>
              <a:off x="13425400" y="5348004"/>
              <a:ext cx="303753" cy="998597"/>
              <a:chOff x="2541356" y="1774680"/>
              <a:chExt cx="1106202" cy="3636668"/>
            </a:xfrm>
            <a:solidFill>
              <a:schemeClr val="bg1">
                <a:lumMod val="75000"/>
              </a:schemeClr>
            </a:solidFill>
          </p:grpSpPr>
          <p:sp>
            <p:nvSpPr>
              <p:cNvPr id="234" name="Freeform: Shape 233">
                <a:extLst>
                  <a:ext uri="{FF2B5EF4-FFF2-40B4-BE49-F238E27FC236}">
                    <a16:creationId xmlns:a16="http://schemas.microsoft.com/office/drawing/2014/main" xmlns="" id="{237309AB-B5EF-464D-BB04-8F03127B1210}"/>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39761074-C842-47FA-B8FB-7CFA2178C6D1}"/>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84FE129B-52C6-4786-8AA1-88A40136D2E9}"/>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38CB83A6-F8E9-4BA3-BEB4-F0B9DBA2C303}"/>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xmlns="" id="{95A79AC3-567B-470C-9230-41F57CDC9CCF}"/>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32C1DA28-0BEE-4EA4-A23B-4AD4C7BFA4D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B832412C-BB56-4902-A1C4-4778806F49E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FD8C8582-3CCD-45D5-BB20-6F430A39C059}"/>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30EE5C80-4407-4D01-99B0-DFD73414E5B5}"/>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66272A43-EF28-4C18-93CB-DDBC1B8259A0}"/>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6E7C48F7-5450-4EF6-827E-7C23750B8C65}"/>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228" name="Freeform: Shape 227">
              <a:extLst>
                <a:ext uri="{FF2B5EF4-FFF2-40B4-BE49-F238E27FC236}">
                  <a16:creationId xmlns:a16="http://schemas.microsoft.com/office/drawing/2014/main" xmlns="" id="{CD9CA756-7103-4B44-9C50-E2F2761D5F23}"/>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229" name="Group 228">
              <a:extLst>
                <a:ext uri="{FF2B5EF4-FFF2-40B4-BE49-F238E27FC236}">
                  <a16:creationId xmlns:a16="http://schemas.microsoft.com/office/drawing/2014/main" xmlns="" id="{C36ED5E3-4BDE-43EC-A1C0-86B22D61F347}"/>
                </a:ext>
              </a:extLst>
            </p:cNvPr>
            <p:cNvGrpSpPr/>
            <p:nvPr/>
          </p:nvGrpSpPr>
          <p:grpSpPr>
            <a:xfrm>
              <a:off x="13270818" y="5358205"/>
              <a:ext cx="280864" cy="871483"/>
              <a:chOff x="1968987" y="1811829"/>
              <a:chExt cx="1022846" cy="3173751"/>
            </a:xfrm>
            <a:solidFill>
              <a:schemeClr val="bg1"/>
            </a:solidFill>
          </p:grpSpPr>
          <p:sp>
            <p:nvSpPr>
              <p:cNvPr id="230" name="Freeform: Shape 229">
                <a:extLst>
                  <a:ext uri="{FF2B5EF4-FFF2-40B4-BE49-F238E27FC236}">
                    <a16:creationId xmlns:a16="http://schemas.microsoft.com/office/drawing/2014/main" xmlns="" id="{2B2973F0-BB79-4813-B6A9-9F2C7BD6FF35}"/>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0BC8C43A-E3E1-4953-BF46-5BE6EB531AC9}"/>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13CFCD1D-BDD3-4376-B365-35C047D25AB6}"/>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AF23162C-8FA7-4426-9434-5A41FF67AF28}"/>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97" name="Group 396">
            <a:extLst>
              <a:ext uri="{FF2B5EF4-FFF2-40B4-BE49-F238E27FC236}">
                <a16:creationId xmlns:a16="http://schemas.microsoft.com/office/drawing/2014/main" xmlns="" id="{7C1193F6-398C-4D69-9CA8-012D87A179F7}"/>
              </a:ext>
            </a:extLst>
          </p:cNvPr>
          <p:cNvGrpSpPr/>
          <p:nvPr/>
        </p:nvGrpSpPr>
        <p:grpSpPr>
          <a:xfrm>
            <a:off x="3646900" y="578892"/>
            <a:ext cx="690204" cy="1275331"/>
            <a:chOff x="13270818" y="5348004"/>
            <a:chExt cx="540861" cy="999381"/>
          </a:xfrm>
        </p:grpSpPr>
        <p:grpSp>
          <p:nvGrpSpPr>
            <p:cNvPr id="398" name="Group 397">
              <a:extLst>
                <a:ext uri="{FF2B5EF4-FFF2-40B4-BE49-F238E27FC236}">
                  <a16:creationId xmlns:a16="http://schemas.microsoft.com/office/drawing/2014/main" xmlns="" id="{D9D7D52F-25C0-41DC-B23D-940A09C1F95D}"/>
                </a:ext>
              </a:extLst>
            </p:cNvPr>
            <p:cNvGrpSpPr/>
            <p:nvPr/>
          </p:nvGrpSpPr>
          <p:grpSpPr>
            <a:xfrm>
              <a:off x="13425400" y="5348004"/>
              <a:ext cx="303753" cy="998597"/>
              <a:chOff x="2541356" y="1774680"/>
              <a:chExt cx="1106202" cy="3636668"/>
            </a:xfrm>
            <a:solidFill>
              <a:schemeClr val="bg1">
                <a:lumMod val="75000"/>
              </a:schemeClr>
            </a:solidFill>
          </p:grpSpPr>
          <p:sp>
            <p:nvSpPr>
              <p:cNvPr id="405" name="Freeform: Shape 404">
                <a:extLst>
                  <a:ext uri="{FF2B5EF4-FFF2-40B4-BE49-F238E27FC236}">
                    <a16:creationId xmlns:a16="http://schemas.microsoft.com/office/drawing/2014/main" xmlns="" id="{1F0F1101-B4F9-4185-8552-B7DE10BBB348}"/>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8C6D412C-3677-4E56-AA73-7C606808D64C}"/>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0E45E843-49CD-4839-B362-D6BE0221358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596F5E63-A42B-4C28-A525-8FE8A957A108}"/>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09" name="Freeform: Shape 408">
                <a:extLst>
                  <a:ext uri="{FF2B5EF4-FFF2-40B4-BE49-F238E27FC236}">
                    <a16:creationId xmlns:a16="http://schemas.microsoft.com/office/drawing/2014/main" xmlns="" id="{34DF6C0E-357C-485D-87D7-7AEA6D6683D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EF944683-D962-4C62-8F92-E8C5104EF7DD}"/>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8F360DEE-7A57-46B3-9A9A-AD42BD460C4A}"/>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0BE02E5A-0D20-49D5-8382-AFE090DC6F72}"/>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E2EF5B1F-952C-4E88-8E58-6A8C9AE8CF73}"/>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BBEEFE94-293A-457C-9EC8-70E04F71E94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BAEF0852-8549-4A24-8086-F454C13B6D62}"/>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99" name="Freeform: Shape 398">
              <a:extLst>
                <a:ext uri="{FF2B5EF4-FFF2-40B4-BE49-F238E27FC236}">
                  <a16:creationId xmlns:a16="http://schemas.microsoft.com/office/drawing/2014/main" xmlns="" id="{FCD8DCBC-457D-440C-B8B3-C2D9F18EBB60}"/>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00" name="Group 399">
              <a:extLst>
                <a:ext uri="{FF2B5EF4-FFF2-40B4-BE49-F238E27FC236}">
                  <a16:creationId xmlns:a16="http://schemas.microsoft.com/office/drawing/2014/main" xmlns="" id="{45AA9726-A6FC-4640-863A-7CFBDFD3D311}"/>
                </a:ext>
              </a:extLst>
            </p:cNvPr>
            <p:cNvGrpSpPr/>
            <p:nvPr/>
          </p:nvGrpSpPr>
          <p:grpSpPr>
            <a:xfrm>
              <a:off x="13270818" y="5358205"/>
              <a:ext cx="280864" cy="871483"/>
              <a:chOff x="1968987" y="1811829"/>
              <a:chExt cx="1022846" cy="3173751"/>
            </a:xfrm>
            <a:solidFill>
              <a:schemeClr val="bg1"/>
            </a:solidFill>
          </p:grpSpPr>
          <p:sp>
            <p:nvSpPr>
              <p:cNvPr id="401" name="Freeform: Shape 400">
                <a:extLst>
                  <a:ext uri="{FF2B5EF4-FFF2-40B4-BE49-F238E27FC236}">
                    <a16:creationId xmlns:a16="http://schemas.microsoft.com/office/drawing/2014/main" xmlns="" id="{2BDDDAAA-8384-4CB9-B2B5-9B8A9485B764}"/>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579324DC-AB37-4411-B26E-FD4D11645044}"/>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9581A4ED-6C7B-4FEE-B768-1F1F24C8B854}"/>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FE34CB9F-99F9-40E0-88FE-40356F08E4FD}"/>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78" name="Group 377">
            <a:extLst>
              <a:ext uri="{FF2B5EF4-FFF2-40B4-BE49-F238E27FC236}">
                <a16:creationId xmlns:a16="http://schemas.microsoft.com/office/drawing/2014/main" xmlns="" id="{176EDC1B-362B-4371-A88D-C010B1F8191B}"/>
              </a:ext>
            </a:extLst>
          </p:cNvPr>
          <p:cNvGrpSpPr/>
          <p:nvPr/>
        </p:nvGrpSpPr>
        <p:grpSpPr>
          <a:xfrm>
            <a:off x="2763034" y="1293717"/>
            <a:ext cx="690204" cy="1275331"/>
            <a:chOff x="13270818" y="5348004"/>
            <a:chExt cx="540861" cy="999381"/>
          </a:xfrm>
        </p:grpSpPr>
        <p:grpSp>
          <p:nvGrpSpPr>
            <p:cNvPr id="379" name="Group 378">
              <a:extLst>
                <a:ext uri="{FF2B5EF4-FFF2-40B4-BE49-F238E27FC236}">
                  <a16:creationId xmlns:a16="http://schemas.microsoft.com/office/drawing/2014/main" xmlns="" id="{8E495952-41E7-4C59-9EB7-08482F6AF814}"/>
                </a:ext>
              </a:extLst>
            </p:cNvPr>
            <p:cNvGrpSpPr/>
            <p:nvPr/>
          </p:nvGrpSpPr>
          <p:grpSpPr>
            <a:xfrm>
              <a:off x="13425400" y="5348004"/>
              <a:ext cx="303753" cy="998597"/>
              <a:chOff x="2541356" y="1774680"/>
              <a:chExt cx="1106202" cy="3636668"/>
            </a:xfrm>
            <a:solidFill>
              <a:schemeClr val="bg1">
                <a:lumMod val="75000"/>
              </a:schemeClr>
            </a:solidFill>
          </p:grpSpPr>
          <p:sp>
            <p:nvSpPr>
              <p:cNvPr id="386" name="Freeform: Shape 385">
                <a:extLst>
                  <a:ext uri="{FF2B5EF4-FFF2-40B4-BE49-F238E27FC236}">
                    <a16:creationId xmlns:a16="http://schemas.microsoft.com/office/drawing/2014/main" xmlns="" id="{2FC55062-93D3-479A-AE59-923CD2F0A391}"/>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xmlns="" id="{4186F59B-2B3D-4390-8AEF-20C8F52D725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CFC6BD5D-6551-4E37-A646-7AAF7C44329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xmlns="" id="{B0D8008A-BDD3-4AE0-BA01-364C03658ED3}"/>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90" name="Freeform: Shape 389">
                <a:extLst>
                  <a:ext uri="{FF2B5EF4-FFF2-40B4-BE49-F238E27FC236}">
                    <a16:creationId xmlns:a16="http://schemas.microsoft.com/office/drawing/2014/main" xmlns="" id="{575BD286-B429-4AC5-AD80-C83EFABE08FE}"/>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xmlns="" id="{97E5D69E-5CCC-4ADF-9F6A-1753F69BFFE2}"/>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79D030FF-ED96-4D41-8ECF-0B3AD676E47F}"/>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xmlns="" id="{8FEBFEDC-69CB-46CE-BF89-8C04B00181CD}"/>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14B969BA-B125-44E6-B898-7F21D77EA3A9}"/>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xmlns="" id="{ADFD0E96-5B48-4B59-91E1-28446DB45EB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42FBCA71-4242-4DAB-8134-974E23B7DDEE}"/>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80" name="Freeform: Shape 379">
              <a:extLst>
                <a:ext uri="{FF2B5EF4-FFF2-40B4-BE49-F238E27FC236}">
                  <a16:creationId xmlns:a16="http://schemas.microsoft.com/office/drawing/2014/main" xmlns="" id="{35C5B942-71A8-443B-8C66-DA724AE0C9E7}"/>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381" name="Group 380">
              <a:extLst>
                <a:ext uri="{FF2B5EF4-FFF2-40B4-BE49-F238E27FC236}">
                  <a16:creationId xmlns:a16="http://schemas.microsoft.com/office/drawing/2014/main" xmlns="" id="{33CB4327-6FDC-43BD-B9EE-8D489D236E0D}"/>
                </a:ext>
              </a:extLst>
            </p:cNvPr>
            <p:cNvGrpSpPr/>
            <p:nvPr/>
          </p:nvGrpSpPr>
          <p:grpSpPr>
            <a:xfrm>
              <a:off x="13270818" y="5358205"/>
              <a:ext cx="280864" cy="871483"/>
              <a:chOff x="1968987" y="1811829"/>
              <a:chExt cx="1022846" cy="3173751"/>
            </a:xfrm>
            <a:solidFill>
              <a:schemeClr val="bg1"/>
            </a:solidFill>
          </p:grpSpPr>
          <p:sp>
            <p:nvSpPr>
              <p:cNvPr id="382" name="Freeform: Shape 381">
                <a:extLst>
                  <a:ext uri="{FF2B5EF4-FFF2-40B4-BE49-F238E27FC236}">
                    <a16:creationId xmlns:a16="http://schemas.microsoft.com/office/drawing/2014/main" xmlns="" id="{8AAB718F-B68C-46E3-B558-DD5C58801F3B}"/>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xmlns="" id="{A91E9B17-4556-488E-ABED-36CE98CF6115}"/>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xmlns="" id="{17009C14-B353-4961-B778-D2CB08410B5C}"/>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xmlns="" id="{750A4BA9-26C6-41AB-9BFB-EE3597EB44C8}"/>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02" name="Group 301">
            <a:extLst>
              <a:ext uri="{FF2B5EF4-FFF2-40B4-BE49-F238E27FC236}">
                <a16:creationId xmlns:a16="http://schemas.microsoft.com/office/drawing/2014/main" xmlns="" id="{684B59CB-C928-4C5F-9418-DA3109E37523}"/>
              </a:ext>
            </a:extLst>
          </p:cNvPr>
          <p:cNvGrpSpPr/>
          <p:nvPr/>
        </p:nvGrpSpPr>
        <p:grpSpPr>
          <a:xfrm>
            <a:off x="5430731" y="24963"/>
            <a:ext cx="631427" cy="1166725"/>
            <a:chOff x="13270818" y="5348004"/>
            <a:chExt cx="540861" cy="999381"/>
          </a:xfrm>
        </p:grpSpPr>
        <p:grpSp>
          <p:nvGrpSpPr>
            <p:cNvPr id="303" name="Group 302">
              <a:extLst>
                <a:ext uri="{FF2B5EF4-FFF2-40B4-BE49-F238E27FC236}">
                  <a16:creationId xmlns:a16="http://schemas.microsoft.com/office/drawing/2014/main" xmlns="" id="{FCCB4710-396A-4A8F-950E-FDD18063B02F}"/>
                </a:ext>
              </a:extLst>
            </p:cNvPr>
            <p:cNvGrpSpPr/>
            <p:nvPr/>
          </p:nvGrpSpPr>
          <p:grpSpPr>
            <a:xfrm>
              <a:off x="13425400" y="5348004"/>
              <a:ext cx="303753" cy="998597"/>
              <a:chOff x="2541356" y="1774680"/>
              <a:chExt cx="1106202" cy="3636668"/>
            </a:xfrm>
            <a:solidFill>
              <a:schemeClr val="bg1">
                <a:lumMod val="75000"/>
              </a:schemeClr>
            </a:solidFill>
          </p:grpSpPr>
          <p:sp>
            <p:nvSpPr>
              <p:cNvPr id="310" name="Freeform: Shape 309">
                <a:extLst>
                  <a:ext uri="{FF2B5EF4-FFF2-40B4-BE49-F238E27FC236}">
                    <a16:creationId xmlns:a16="http://schemas.microsoft.com/office/drawing/2014/main" xmlns="" id="{623697BC-0FA8-4955-9AC6-19272F092214}"/>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xmlns="" id="{431A99BF-67E3-4B96-8D78-99FBD62AF87F}"/>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xmlns="" id="{3648418B-29AD-4603-8A5F-9DBC03E706C1}"/>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xmlns="" id="{44C8F62D-C9D2-44A3-A03D-ED389082D209}"/>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xmlns="" id="{3BF642A5-E216-4086-987C-738AB8D79EE3}"/>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6C6DA8AB-1879-4145-B3F4-20B858CA992E}"/>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xmlns="" id="{B269F4C6-DE66-4795-82C7-A3A3770C32D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xmlns="" id="{668CD088-308D-4370-BC88-94F7495783FB}"/>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1A81D1B3-301A-48CC-90C8-D35E4E520922}"/>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0E4D8FD9-87BD-41D3-B0A8-50877DF4D8D1}"/>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82EEC9D8-B854-485D-B1F4-6DC501D8064D}"/>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04" name="Freeform: Shape 303">
              <a:extLst>
                <a:ext uri="{FF2B5EF4-FFF2-40B4-BE49-F238E27FC236}">
                  <a16:creationId xmlns:a16="http://schemas.microsoft.com/office/drawing/2014/main" xmlns="" id="{FE30D19B-346B-4F4E-8C61-C8EF4BFD7D6C}"/>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305" name="Group 304">
              <a:extLst>
                <a:ext uri="{FF2B5EF4-FFF2-40B4-BE49-F238E27FC236}">
                  <a16:creationId xmlns:a16="http://schemas.microsoft.com/office/drawing/2014/main" xmlns="" id="{E65AA48A-C89F-4F44-B691-3F4CB6EBB806}"/>
                </a:ext>
              </a:extLst>
            </p:cNvPr>
            <p:cNvGrpSpPr/>
            <p:nvPr/>
          </p:nvGrpSpPr>
          <p:grpSpPr>
            <a:xfrm>
              <a:off x="13270818" y="5358205"/>
              <a:ext cx="280864" cy="871483"/>
              <a:chOff x="1968987" y="1811829"/>
              <a:chExt cx="1022846" cy="3173751"/>
            </a:xfrm>
            <a:solidFill>
              <a:schemeClr val="bg1"/>
            </a:solidFill>
          </p:grpSpPr>
          <p:sp>
            <p:nvSpPr>
              <p:cNvPr id="306" name="Freeform: Shape 305">
                <a:extLst>
                  <a:ext uri="{FF2B5EF4-FFF2-40B4-BE49-F238E27FC236}">
                    <a16:creationId xmlns:a16="http://schemas.microsoft.com/office/drawing/2014/main" xmlns="" id="{AC6DBCDD-2900-4724-8284-A75141D92C57}"/>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xmlns="" id="{F321570E-6B6E-462C-AA7A-A06001D99B68}"/>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xmlns="" id="{8E8C6417-7FCC-474C-98F5-8AFDB26B67D7}"/>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xmlns="" id="{A18C6943-DC97-4DC8-B66F-E3134261959D}"/>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283" name="Group 282">
            <a:extLst>
              <a:ext uri="{FF2B5EF4-FFF2-40B4-BE49-F238E27FC236}">
                <a16:creationId xmlns:a16="http://schemas.microsoft.com/office/drawing/2014/main" xmlns="" id="{0031E576-5D18-4510-BE0E-195A313648D0}"/>
              </a:ext>
            </a:extLst>
          </p:cNvPr>
          <p:cNvGrpSpPr/>
          <p:nvPr/>
        </p:nvGrpSpPr>
        <p:grpSpPr>
          <a:xfrm>
            <a:off x="5000407" y="637720"/>
            <a:ext cx="725413" cy="1340388"/>
            <a:chOff x="13270818" y="5348004"/>
            <a:chExt cx="540861" cy="999381"/>
          </a:xfrm>
        </p:grpSpPr>
        <p:grpSp>
          <p:nvGrpSpPr>
            <p:cNvPr id="284" name="Group 283">
              <a:extLst>
                <a:ext uri="{FF2B5EF4-FFF2-40B4-BE49-F238E27FC236}">
                  <a16:creationId xmlns:a16="http://schemas.microsoft.com/office/drawing/2014/main" xmlns="" id="{9ED6E361-6C87-4DD3-84B3-4C98013EA55E}"/>
                </a:ext>
              </a:extLst>
            </p:cNvPr>
            <p:cNvGrpSpPr/>
            <p:nvPr/>
          </p:nvGrpSpPr>
          <p:grpSpPr>
            <a:xfrm>
              <a:off x="13425400" y="5348004"/>
              <a:ext cx="303753" cy="998597"/>
              <a:chOff x="2541356" y="1774680"/>
              <a:chExt cx="1106202" cy="3636668"/>
            </a:xfrm>
            <a:solidFill>
              <a:schemeClr val="bg1">
                <a:lumMod val="75000"/>
              </a:schemeClr>
            </a:solidFill>
          </p:grpSpPr>
          <p:sp>
            <p:nvSpPr>
              <p:cNvPr id="291" name="Freeform: Shape 290">
                <a:extLst>
                  <a:ext uri="{FF2B5EF4-FFF2-40B4-BE49-F238E27FC236}">
                    <a16:creationId xmlns:a16="http://schemas.microsoft.com/office/drawing/2014/main" xmlns="" id="{FFF62A16-71AB-47CF-BE71-A66C52E4738C}"/>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310C388D-E550-473F-86DF-ACB66F267E3A}"/>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E6CBEC8D-7E75-4DCB-8178-5786E63A2473}"/>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7BB0DD83-ECA6-4E23-9363-D8FDDE62A87E}"/>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xmlns="" id="{BFC894B6-F0D0-4313-B76F-F61346F8590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04226144-47B0-4F6D-AF6A-B8ED7ADD78C5}"/>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xmlns="" id="{C361225E-14C1-4822-8F1C-1DB6243103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xmlns="" id="{165F33E6-8958-4CD1-98B2-59A29BD21920}"/>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B65B28C9-8DC8-43EA-B6AA-063426127B8E}"/>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0291B8AB-FA49-4645-97E8-3AFC9D81F0A9}"/>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C205A0B3-98A5-48EA-8261-92AD47D5C6BD}"/>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285" name="Freeform: Shape 284">
              <a:extLst>
                <a:ext uri="{FF2B5EF4-FFF2-40B4-BE49-F238E27FC236}">
                  <a16:creationId xmlns:a16="http://schemas.microsoft.com/office/drawing/2014/main" xmlns="" id="{2520E677-5569-4329-B232-A066DA763D83}"/>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286" name="Group 285">
              <a:extLst>
                <a:ext uri="{FF2B5EF4-FFF2-40B4-BE49-F238E27FC236}">
                  <a16:creationId xmlns:a16="http://schemas.microsoft.com/office/drawing/2014/main" xmlns="" id="{3BA96309-E44C-44AC-BA54-2530ABCFE362}"/>
                </a:ext>
              </a:extLst>
            </p:cNvPr>
            <p:cNvGrpSpPr/>
            <p:nvPr/>
          </p:nvGrpSpPr>
          <p:grpSpPr>
            <a:xfrm>
              <a:off x="13270818" y="5358205"/>
              <a:ext cx="280864" cy="871483"/>
              <a:chOff x="1968987" y="1811829"/>
              <a:chExt cx="1022846" cy="3173751"/>
            </a:xfrm>
            <a:solidFill>
              <a:schemeClr val="bg1"/>
            </a:solidFill>
          </p:grpSpPr>
          <p:sp>
            <p:nvSpPr>
              <p:cNvPr id="287" name="Freeform: Shape 286">
                <a:extLst>
                  <a:ext uri="{FF2B5EF4-FFF2-40B4-BE49-F238E27FC236}">
                    <a16:creationId xmlns:a16="http://schemas.microsoft.com/office/drawing/2014/main" xmlns="" id="{0B78EB69-8DEF-4BD0-BEAD-E2718C30A0BB}"/>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6BB3BF35-C421-4C4D-BD3D-FA887453C50D}"/>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B641D9FA-EAD7-414A-8006-7F24D8255180}"/>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D9D1F3FF-B13C-4F7E-A314-B16A1DA8E118}"/>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sp>
        <p:nvSpPr>
          <p:cNvPr id="72" name="Rectangle 71">
            <a:extLst>
              <a:ext uri="{FF2B5EF4-FFF2-40B4-BE49-F238E27FC236}">
                <a16:creationId xmlns:a16="http://schemas.microsoft.com/office/drawing/2014/main" xmlns="" id="{3F175C1D-4F09-4419-BDC3-0E51CBFB5D02}"/>
              </a:ext>
            </a:extLst>
          </p:cNvPr>
          <p:cNvSpPr/>
          <p:nvPr/>
        </p:nvSpPr>
        <p:spPr>
          <a:xfrm>
            <a:off x="4948674" y="875141"/>
            <a:ext cx="7243325" cy="502258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200"/>
          </a:p>
        </p:txBody>
      </p:sp>
      <p:sp>
        <p:nvSpPr>
          <p:cNvPr id="73" name="TextBox 72">
            <a:extLst>
              <a:ext uri="{FF2B5EF4-FFF2-40B4-BE49-F238E27FC236}">
                <a16:creationId xmlns:a16="http://schemas.microsoft.com/office/drawing/2014/main" xmlns="" id="{BEB6F09A-70ED-41E9-94E9-27FB3F1C0316}"/>
              </a:ext>
            </a:extLst>
          </p:cNvPr>
          <p:cNvSpPr txBox="1"/>
          <p:nvPr/>
        </p:nvSpPr>
        <p:spPr>
          <a:xfrm>
            <a:off x="5877355" y="2611552"/>
            <a:ext cx="5625432" cy="1323439"/>
          </a:xfrm>
          <a:prstGeom prst="rect">
            <a:avLst/>
          </a:prstGeom>
          <a:noFill/>
        </p:spPr>
        <p:txBody>
          <a:bodyPr wrap="square" rtlCol="0" anchor="ctr">
            <a:spAutoFit/>
          </a:bodyPr>
          <a:lstStyle/>
          <a:p>
            <a:pPr algn="ctr"/>
            <a:r>
              <a:rPr lang="mn-MN" sz="2000" b="1" dirty="0" smtClean="0">
                <a:solidFill>
                  <a:schemeClr val="bg2">
                    <a:lumMod val="20000"/>
                    <a:lumOff val="80000"/>
                  </a:schemeClr>
                </a:solidFill>
                <a:latin typeface="Arial" pitchFamily="34" charset="0"/>
                <a:cs typeface="Arial" pitchFamily="34" charset="0"/>
              </a:rPr>
              <a:t>ОНХС-ИЙН </a:t>
            </a:r>
            <a:r>
              <a:rPr lang="mn-MN" sz="2000" b="1" dirty="0">
                <a:solidFill>
                  <a:schemeClr val="bg2">
                    <a:lumMod val="20000"/>
                    <a:lumOff val="80000"/>
                  </a:schemeClr>
                </a:solidFill>
                <a:latin typeface="Arial" pitchFamily="34" charset="0"/>
                <a:cs typeface="Arial" pitchFamily="34" charset="0"/>
              </a:rPr>
              <a:t>ХӨРӨНГӨӨР </a:t>
            </a:r>
            <a:r>
              <a:rPr lang="mn-MN" sz="2000" b="1" dirty="0" smtClean="0">
                <a:solidFill>
                  <a:schemeClr val="bg2">
                    <a:lumMod val="20000"/>
                    <a:lumOff val="80000"/>
                  </a:schemeClr>
                </a:solidFill>
                <a:latin typeface="Arial" pitchFamily="34" charset="0"/>
                <a:cs typeface="Arial" pitchFamily="34" charset="0"/>
              </a:rPr>
              <a:t>САНХҮҮЖИХ ХӨРӨНГӨ </a:t>
            </a:r>
            <a:r>
              <a:rPr lang="mn-MN" sz="2000" b="1" dirty="0">
                <a:solidFill>
                  <a:schemeClr val="bg2">
                    <a:lumMod val="20000"/>
                    <a:lumOff val="80000"/>
                  </a:schemeClr>
                </a:solidFill>
                <a:latin typeface="Arial" pitchFamily="34" charset="0"/>
                <a:cs typeface="Arial" pitchFamily="34" charset="0"/>
              </a:rPr>
              <a:t>ОРУУЛАЛТ, </a:t>
            </a:r>
            <a:r>
              <a:rPr lang="mn-MN" sz="2000" b="1" dirty="0" smtClean="0">
                <a:solidFill>
                  <a:schemeClr val="bg2">
                    <a:lumMod val="20000"/>
                    <a:lumOff val="80000"/>
                  </a:schemeClr>
                </a:solidFill>
                <a:latin typeface="Arial" pitchFamily="34" charset="0"/>
                <a:cs typeface="Arial" pitchFamily="34" charset="0"/>
              </a:rPr>
              <a:t>ТӨСӨЛ </a:t>
            </a:r>
            <a:r>
              <a:rPr lang="mn-MN" sz="2000" b="1" dirty="0">
                <a:solidFill>
                  <a:schemeClr val="bg2">
                    <a:lumMod val="20000"/>
                    <a:lumOff val="80000"/>
                  </a:schemeClr>
                </a:solidFill>
                <a:latin typeface="Arial" pitchFamily="34" charset="0"/>
                <a:cs typeface="Arial" pitchFamily="34" charset="0"/>
              </a:rPr>
              <a:t>АРГА ХЭМЖЭЭНИЙ 2021 ОНЫ </a:t>
            </a:r>
            <a:r>
              <a:rPr lang="mn-MN" sz="2000" b="1" dirty="0" smtClean="0">
                <a:solidFill>
                  <a:schemeClr val="bg2">
                    <a:lumMod val="20000"/>
                    <a:lumOff val="80000"/>
                  </a:schemeClr>
                </a:solidFill>
                <a:latin typeface="Arial" pitchFamily="34" charset="0"/>
                <a:cs typeface="Arial" pitchFamily="34" charset="0"/>
              </a:rPr>
              <a:t>ГҮЙЦЭТГЭЛ</a:t>
            </a:r>
            <a:r>
              <a:rPr lang="en-US" sz="2000" b="1" dirty="0" smtClean="0">
                <a:solidFill>
                  <a:schemeClr val="bg2">
                    <a:lumMod val="20000"/>
                    <a:lumOff val="80000"/>
                  </a:schemeClr>
                </a:solidFill>
                <a:latin typeface="Arial" pitchFamily="34" charset="0"/>
                <a:cs typeface="Arial" pitchFamily="34" charset="0"/>
              </a:rPr>
              <a:t> 2022 </a:t>
            </a:r>
            <a:r>
              <a:rPr lang="mn-MN" sz="2000" b="1" dirty="0" smtClean="0">
                <a:solidFill>
                  <a:schemeClr val="bg2">
                    <a:lumMod val="20000"/>
                    <a:lumOff val="80000"/>
                  </a:schemeClr>
                </a:solidFill>
                <a:latin typeface="Arial" pitchFamily="34" charset="0"/>
                <a:cs typeface="Arial" pitchFamily="34" charset="0"/>
              </a:rPr>
              <a:t>ТӨЛӨВЛӨГӨӨ</a:t>
            </a:r>
            <a:endParaRPr lang="ko-KR" altLang="en-US" sz="2000" dirty="0">
              <a:solidFill>
                <a:schemeClr val="bg2">
                  <a:lumMod val="20000"/>
                  <a:lumOff val="80000"/>
                </a:schemeClr>
              </a:solidFill>
              <a:cs typeface="Arial" pitchFamily="34" charset="0"/>
            </a:endParaRPr>
          </a:p>
        </p:txBody>
      </p:sp>
      <p:sp>
        <p:nvSpPr>
          <p:cNvPr id="74" name="TextBox 73">
            <a:extLst>
              <a:ext uri="{FF2B5EF4-FFF2-40B4-BE49-F238E27FC236}">
                <a16:creationId xmlns:a16="http://schemas.microsoft.com/office/drawing/2014/main" xmlns="" id="{4DEB214A-7349-46A1-99AE-CA9B9F3154DE}"/>
              </a:ext>
            </a:extLst>
          </p:cNvPr>
          <p:cNvSpPr txBox="1"/>
          <p:nvPr/>
        </p:nvSpPr>
        <p:spPr>
          <a:xfrm>
            <a:off x="5951566" y="3924455"/>
            <a:ext cx="5625363" cy="646331"/>
          </a:xfrm>
          <a:prstGeom prst="rect">
            <a:avLst/>
          </a:prstGeom>
          <a:noFill/>
        </p:spPr>
        <p:txBody>
          <a:bodyPr wrap="square" rtlCol="0" anchor="ctr">
            <a:spAutoFit/>
          </a:bodyPr>
          <a:lstStyle/>
          <a:p>
            <a:pPr algn="ctr"/>
            <a:r>
              <a:rPr lang="mn-MN" sz="2000" b="1" dirty="0">
                <a:solidFill>
                  <a:schemeClr val="bg2">
                    <a:lumMod val="20000"/>
                    <a:lumOff val="80000"/>
                  </a:schemeClr>
                </a:solidFill>
                <a:latin typeface="Arial" pitchFamily="34" charset="0"/>
                <a:cs typeface="Arial" pitchFamily="34" charset="0"/>
              </a:rPr>
              <a:t>ӨВӨРХАНГАЙ</a:t>
            </a:r>
            <a:r>
              <a:rPr lang="mn-MN" sz="1600" b="1" dirty="0">
                <a:solidFill>
                  <a:schemeClr val="bg2">
                    <a:lumMod val="20000"/>
                    <a:lumOff val="80000"/>
                  </a:schemeClr>
                </a:solidFill>
                <a:latin typeface="Arial" pitchFamily="34" charset="0"/>
                <a:cs typeface="Arial" pitchFamily="34" charset="0"/>
              </a:rPr>
              <a:t> </a:t>
            </a:r>
            <a:r>
              <a:rPr lang="mn-MN" sz="1600" b="1" dirty="0" smtClean="0">
                <a:solidFill>
                  <a:schemeClr val="bg2">
                    <a:lumMod val="20000"/>
                    <a:lumOff val="80000"/>
                  </a:schemeClr>
                </a:solidFill>
                <a:latin typeface="Arial" pitchFamily="34" charset="0"/>
                <a:cs typeface="Arial" pitchFamily="34" charset="0"/>
              </a:rPr>
              <a:t>АЙМГИЙН ӨЛЗИЙТ СУМ</a:t>
            </a:r>
            <a:endParaRPr lang="en-US" sz="1600" b="1" dirty="0">
              <a:solidFill>
                <a:schemeClr val="bg2">
                  <a:lumMod val="20000"/>
                  <a:lumOff val="80000"/>
                </a:schemeClr>
              </a:solidFill>
              <a:latin typeface="Arial" pitchFamily="34" charset="0"/>
              <a:cs typeface="Arial" pitchFamily="34" charset="0"/>
            </a:endParaRPr>
          </a:p>
          <a:p>
            <a:endParaRPr lang="ko-KR" altLang="en-US" sz="1600" dirty="0">
              <a:solidFill>
                <a:schemeClr val="bg1"/>
              </a:solidFill>
              <a:cs typeface="Arial" pitchFamily="34" charset="0"/>
            </a:endParaRPr>
          </a:p>
        </p:txBody>
      </p:sp>
      <p:grpSp>
        <p:nvGrpSpPr>
          <p:cNvPr id="9" name="Group 8">
            <a:extLst>
              <a:ext uri="{FF2B5EF4-FFF2-40B4-BE49-F238E27FC236}">
                <a16:creationId xmlns:a16="http://schemas.microsoft.com/office/drawing/2014/main" xmlns="" id="{D2C02D5C-D32C-472F-B70C-E28DC0712C44}"/>
              </a:ext>
            </a:extLst>
          </p:cNvPr>
          <p:cNvGrpSpPr/>
          <p:nvPr/>
        </p:nvGrpSpPr>
        <p:grpSpPr>
          <a:xfrm>
            <a:off x="579020" y="5168765"/>
            <a:ext cx="744139" cy="1374990"/>
            <a:chOff x="13270818" y="5348004"/>
            <a:chExt cx="540861" cy="999381"/>
          </a:xfrm>
        </p:grpSpPr>
        <p:grpSp>
          <p:nvGrpSpPr>
            <p:cNvPr id="80" name="Group 79">
              <a:extLst>
                <a:ext uri="{FF2B5EF4-FFF2-40B4-BE49-F238E27FC236}">
                  <a16:creationId xmlns:a16="http://schemas.microsoft.com/office/drawing/2014/main" xmlns="" id="{3491C7D1-DC5E-4338-BFF6-1F87EC411F48}"/>
                </a:ext>
              </a:extLst>
            </p:cNvPr>
            <p:cNvGrpSpPr/>
            <p:nvPr/>
          </p:nvGrpSpPr>
          <p:grpSpPr>
            <a:xfrm>
              <a:off x="13425400" y="5348004"/>
              <a:ext cx="303753" cy="998597"/>
              <a:chOff x="2541356" y="1774680"/>
              <a:chExt cx="1106202" cy="3636668"/>
            </a:xfrm>
            <a:solidFill>
              <a:schemeClr val="bg1">
                <a:lumMod val="75000"/>
              </a:schemeClr>
            </a:solidFill>
          </p:grpSpPr>
          <p:sp>
            <p:nvSpPr>
              <p:cNvPr id="87" name="Freeform: Shape 86">
                <a:extLst>
                  <a:ext uri="{FF2B5EF4-FFF2-40B4-BE49-F238E27FC236}">
                    <a16:creationId xmlns:a16="http://schemas.microsoft.com/office/drawing/2014/main" xmlns="" id="{AD8FE536-B16D-4D5F-A458-12A0AEF7961E}"/>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2D372189-2757-4416-9637-C1A3CF7E86BF}"/>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34960105-0EFA-4015-90E3-FCEDFE93977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FEA9FD18-679C-4AF1-81F8-B14FCC475F36}"/>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xmlns="" id="{6EA02BC1-499B-4D09-8780-43EB62197DCB}"/>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8BD03DD7-7EA9-4E30-82BB-1DB9ED5A8D36}"/>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B9E215CF-67B4-4D56-ADAB-23072399C6DE}"/>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F4C507F2-4094-4310-9C70-D5D644B2F3F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467E052D-03EB-4074-A93E-05255C98A66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F012FB0F-E4A6-4D3E-B56E-BA1BDA7EC20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8B399CE6-4B62-40CF-9E69-1D9F7D93F471}"/>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81" name="Freeform: Shape 80">
              <a:extLst>
                <a:ext uri="{FF2B5EF4-FFF2-40B4-BE49-F238E27FC236}">
                  <a16:creationId xmlns:a16="http://schemas.microsoft.com/office/drawing/2014/main" xmlns="" id="{46AF9171-0C99-4391-80E3-9C75230C2684}"/>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82" name="Group 81">
              <a:extLst>
                <a:ext uri="{FF2B5EF4-FFF2-40B4-BE49-F238E27FC236}">
                  <a16:creationId xmlns:a16="http://schemas.microsoft.com/office/drawing/2014/main" xmlns="" id="{146E2CD1-A70B-46EC-AC7A-33EC7049766D}"/>
                </a:ext>
              </a:extLst>
            </p:cNvPr>
            <p:cNvGrpSpPr/>
            <p:nvPr/>
          </p:nvGrpSpPr>
          <p:grpSpPr>
            <a:xfrm>
              <a:off x="13270818" y="5358205"/>
              <a:ext cx="280864" cy="871483"/>
              <a:chOff x="1968987" y="1811829"/>
              <a:chExt cx="1022846" cy="3173751"/>
            </a:xfrm>
            <a:solidFill>
              <a:schemeClr val="bg1"/>
            </a:solidFill>
          </p:grpSpPr>
          <p:sp>
            <p:nvSpPr>
              <p:cNvPr id="83" name="Freeform: Shape 82">
                <a:extLst>
                  <a:ext uri="{FF2B5EF4-FFF2-40B4-BE49-F238E27FC236}">
                    <a16:creationId xmlns:a16="http://schemas.microsoft.com/office/drawing/2014/main" xmlns="" id="{EA6F4DE1-AF92-4A60-AAC9-0BA8AF6AA6C4}"/>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EF3789C2-CDEE-4DBE-923D-163888C5AC4A}"/>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D6FD7329-F97B-4718-BB3D-2FF151FF44C2}"/>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ADF17924-1E7F-48D8-94C2-734C6CB0EA5E}"/>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150" name="Group 149">
            <a:extLst>
              <a:ext uri="{FF2B5EF4-FFF2-40B4-BE49-F238E27FC236}">
                <a16:creationId xmlns:a16="http://schemas.microsoft.com/office/drawing/2014/main" xmlns="" id="{B1AD3E21-C745-4D39-90E1-1746ABD16155}"/>
              </a:ext>
            </a:extLst>
          </p:cNvPr>
          <p:cNvGrpSpPr/>
          <p:nvPr/>
        </p:nvGrpSpPr>
        <p:grpSpPr>
          <a:xfrm>
            <a:off x="1103054" y="4644762"/>
            <a:ext cx="744139" cy="1374990"/>
            <a:chOff x="13270818" y="5348004"/>
            <a:chExt cx="540861" cy="999381"/>
          </a:xfrm>
        </p:grpSpPr>
        <p:grpSp>
          <p:nvGrpSpPr>
            <p:cNvPr id="151" name="Group 150">
              <a:extLst>
                <a:ext uri="{FF2B5EF4-FFF2-40B4-BE49-F238E27FC236}">
                  <a16:creationId xmlns:a16="http://schemas.microsoft.com/office/drawing/2014/main" xmlns="" id="{8336A017-D62E-4AA4-9D19-CC42CCE360CB}"/>
                </a:ext>
              </a:extLst>
            </p:cNvPr>
            <p:cNvGrpSpPr/>
            <p:nvPr/>
          </p:nvGrpSpPr>
          <p:grpSpPr>
            <a:xfrm>
              <a:off x="13425400" y="5348004"/>
              <a:ext cx="303753" cy="998597"/>
              <a:chOff x="2541356" y="1774680"/>
              <a:chExt cx="1106202" cy="3636668"/>
            </a:xfrm>
            <a:solidFill>
              <a:schemeClr val="bg1">
                <a:lumMod val="75000"/>
              </a:schemeClr>
            </a:solidFill>
          </p:grpSpPr>
          <p:sp>
            <p:nvSpPr>
              <p:cNvPr id="158" name="Freeform: Shape 157">
                <a:extLst>
                  <a:ext uri="{FF2B5EF4-FFF2-40B4-BE49-F238E27FC236}">
                    <a16:creationId xmlns:a16="http://schemas.microsoft.com/office/drawing/2014/main" xmlns="" id="{5A73C7CF-9773-4B2D-8492-EB52677B3B1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A22554EB-7A35-41CB-B599-3314A51EF3ED}"/>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81A3213F-4D9D-47F6-BA80-B5CDD3ACAE6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72B23A9D-D4A2-430A-82B9-B49CB6344DC7}"/>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xmlns="" id="{9BD99689-A5C5-40D0-9967-ACC74BB241B8}"/>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6C1AAD75-428B-4D2F-837C-43A7102404B0}"/>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9E07391A-A08A-46AA-9745-B9BC20054D3D}"/>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D16301DC-2EA1-483B-BBF8-2C26B3805D3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566ECAB6-9204-47F9-99C6-0B1D889E9CE5}"/>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44A6EF4A-8B3E-4F05-9031-43CAAE4727E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65D93D9D-CEB1-4AA3-BFA1-28AEEF7A4F92}"/>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52" name="Freeform: Shape 151">
              <a:extLst>
                <a:ext uri="{FF2B5EF4-FFF2-40B4-BE49-F238E27FC236}">
                  <a16:creationId xmlns:a16="http://schemas.microsoft.com/office/drawing/2014/main" xmlns="" id="{08A8411D-4774-44ED-9904-ED24D5A7ACCF}"/>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53" name="Group 152">
              <a:extLst>
                <a:ext uri="{FF2B5EF4-FFF2-40B4-BE49-F238E27FC236}">
                  <a16:creationId xmlns:a16="http://schemas.microsoft.com/office/drawing/2014/main" xmlns="" id="{29EB5699-CFA8-41BF-8F98-1E92AEB589B3}"/>
                </a:ext>
              </a:extLst>
            </p:cNvPr>
            <p:cNvGrpSpPr/>
            <p:nvPr/>
          </p:nvGrpSpPr>
          <p:grpSpPr>
            <a:xfrm>
              <a:off x="13270818" y="5358205"/>
              <a:ext cx="280864" cy="871483"/>
              <a:chOff x="1968987" y="1811829"/>
              <a:chExt cx="1022846" cy="3173751"/>
            </a:xfrm>
            <a:solidFill>
              <a:schemeClr val="bg1"/>
            </a:solidFill>
          </p:grpSpPr>
          <p:sp>
            <p:nvSpPr>
              <p:cNvPr id="154" name="Freeform: Shape 153">
                <a:extLst>
                  <a:ext uri="{FF2B5EF4-FFF2-40B4-BE49-F238E27FC236}">
                    <a16:creationId xmlns:a16="http://schemas.microsoft.com/office/drawing/2014/main" xmlns="" id="{B83FBF36-550F-443E-8F36-31E6A3D47030}"/>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FA255AC9-AB90-4D86-978B-A84BC83573C5}"/>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5B3933C4-EFFC-401E-88C0-D151FC52DFCD}"/>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A63E1F96-8AB7-4F92-9413-7FAED3568547}"/>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169" name="Group 168">
            <a:extLst>
              <a:ext uri="{FF2B5EF4-FFF2-40B4-BE49-F238E27FC236}">
                <a16:creationId xmlns:a16="http://schemas.microsoft.com/office/drawing/2014/main" xmlns="" id="{CEAA5723-4624-4CA8-8C54-693F299F5134}"/>
              </a:ext>
            </a:extLst>
          </p:cNvPr>
          <p:cNvGrpSpPr/>
          <p:nvPr/>
        </p:nvGrpSpPr>
        <p:grpSpPr>
          <a:xfrm>
            <a:off x="1712474" y="3773384"/>
            <a:ext cx="877728" cy="1621830"/>
            <a:chOff x="13270818" y="5348004"/>
            <a:chExt cx="540861" cy="999381"/>
          </a:xfrm>
        </p:grpSpPr>
        <p:grpSp>
          <p:nvGrpSpPr>
            <p:cNvPr id="170" name="Group 169">
              <a:extLst>
                <a:ext uri="{FF2B5EF4-FFF2-40B4-BE49-F238E27FC236}">
                  <a16:creationId xmlns:a16="http://schemas.microsoft.com/office/drawing/2014/main" xmlns="" id="{10B333CC-487E-428D-8114-AF5F88D637B3}"/>
                </a:ext>
              </a:extLst>
            </p:cNvPr>
            <p:cNvGrpSpPr/>
            <p:nvPr/>
          </p:nvGrpSpPr>
          <p:grpSpPr>
            <a:xfrm>
              <a:off x="13425400" y="5348004"/>
              <a:ext cx="303753" cy="998597"/>
              <a:chOff x="2541356" y="1774680"/>
              <a:chExt cx="1106202" cy="3636668"/>
            </a:xfrm>
            <a:solidFill>
              <a:schemeClr val="bg1">
                <a:lumMod val="75000"/>
              </a:schemeClr>
            </a:solidFill>
          </p:grpSpPr>
          <p:sp>
            <p:nvSpPr>
              <p:cNvPr id="177" name="Freeform: Shape 176">
                <a:extLst>
                  <a:ext uri="{FF2B5EF4-FFF2-40B4-BE49-F238E27FC236}">
                    <a16:creationId xmlns:a16="http://schemas.microsoft.com/office/drawing/2014/main" xmlns="" id="{8E67B571-880B-428D-B594-57BFC3D95F61}"/>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D7155A66-933C-41F3-B1E0-3984DC8D0D6F}"/>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8C983C87-932A-406F-8717-C79DA4DFDBD2}"/>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1D6756A1-43EA-46D1-A865-CD04F8C11572}"/>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xmlns="" id="{51B5A7D7-8729-4DF3-AA73-F3191B38D8F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D01A1D85-9F93-4C9B-BE62-3D35D9F121D6}"/>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00F2BBBF-33EB-4A57-BCA8-508316508644}"/>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753318AC-6AF8-402B-BA8C-565BA149376B}"/>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09F7C578-BE93-48F6-87F0-17D3FF9F9E8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49A3EA85-18A2-43DD-8FB9-7866F51CD4B5}"/>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E7696A6E-0908-436C-AEFA-88AE986E4DF0}"/>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71" name="Freeform: Shape 170">
              <a:extLst>
                <a:ext uri="{FF2B5EF4-FFF2-40B4-BE49-F238E27FC236}">
                  <a16:creationId xmlns:a16="http://schemas.microsoft.com/office/drawing/2014/main" xmlns="" id="{576C8F0E-8F69-4FAA-B3A0-DAA36F0F5565}"/>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72" name="Group 171">
              <a:extLst>
                <a:ext uri="{FF2B5EF4-FFF2-40B4-BE49-F238E27FC236}">
                  <a16:creationId xmlns:a16="http://schemas.microsoft.com/office/drawing/2014/main" xmlns="" id="{1B3E5915-8126-43C5-878F-7F40F66AB60B}"/>
                </a:ext>
              </a:extLst>
            </p:cNvPr>
            <p:cNvGrpSpPr/>
            <p:nvPr/>
          </p:nvGrpSpPr>
          <p:grpSpPr>
            <a:xfrm>
              <a:off x="13270818" y="5358205"/>
              <a:ext cx="280864" cy="871483"/>
              <a:chOff x="1968987" y="1811829"/>
              <a:chExt cx="1022846" cy="3173751"/>
            </a:xfrm>
            <a:solidFill>
              <a:schemeClr val="bg1"/>
            </a:solidFill>
          </p:grpSpPr>
          <p:sp>
            <p:nvSpPr>
              <p:cNvPr id="173" name="Freeform: Shape 172">
                <a:extLst>
                  <a:ext uri="{FF2B5EF4-FFF2-40B4-BE49-F238E27FC236}">
                    <a16:creationId xmlns:a16="http://schemas.microsoft.com/office/drawing/2014/main" xmlns="" id="{6DDAFFC2-A47C-4C02-8A90-96E1F26595C2}"/>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EF0DAD0C-694C-4B30-8DAB-094C15410DE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8EE128C5-7C9A-4E7F-92AC-32DBD80F607D}"/>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A5109383-AE11-4021-8F48-79C840D1646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188" name="Group 187">
            <a:extLst>
              <a:ext uri="{FF2B5EF4-FFF2-40B4-BE49-F238E27FC236}">
                <a16:creationId xmlns:a16="http://schemas.microsoft.com/office/drawing/2014/main" xmlns="" id="{1BCD832A-7056-486C-8CFB-B3DF307A4554}"/>
              </a:ext>
            </a:extLst>
          </p:cNvPr>
          <p:cNvGrpSpPr/>
          <p:nvPr/>
        </p:nvGrpSpPr>
        <p:grpSpPr>
          <a:xfrm>
            <a:off x="921259" y="3375090"/>
            <a:ext cx="729592" cy="1348110"/>
            <a:chOff x="13270818" y="5348004"/>
            <a:chExt cx="540861" cy="999381"/>
          </a:xfrm>
        </p:grpSpPr>
        <p:grpSp>
          <p:nvGrpSpPr>
            <p:cNvPr id="189" name="Group 188">
              <a:extLst>
                <a:ext uri="{FF2B5EF4-FFF2-40B4-BE49-F238E27FC236}">
                  <a16:creationId xmlns:a16="http://schemas.microsoft.com/office/drawing/2014/main" xmlns="" id="{BFD99F9D-D0CF-487F-9571-5F977CC53067}"/>
                </a:ext>
              </a:extLst>
            </p:cNvPr>
            <p:cNvGrpSpPr/>
            <p:nvPr/>
          </p:nvGrpSpPr>
          <p:grpSpPr>
            <a:xfrm>
              <a:off x="13425400" y="5348004"/>
              <a:ext cx="303753" cy="998597"/>
              <a:chOff x="2541356" y="1774680"/>
              <a:chExt cx="1106202" cy="3636668"/>
            </a:xfrm>
            <a:solidFill>
              <a:schemeClr val="bg1">
                <a:lumMod val="75000"/>
              </a:schemeClr>
            </a:solidFill>
          </p:grpSpPr>
          <p:sp>
            <p:nvSpPr>
              <p:cNvPr id="196" name="Freeform: Shape 195">
                <a:extLst>
                  <a:ext uri="{FF2B5EF4-FFF2-40B4-BE49-F238E27FC236}">
                    <a16:creationId xmlns:a16="http://schemas.microsoft.com/office/drawing/2014/main" xmlns="" id="{23419B70-405E-40D2-8CC0-965B37D72600}"/>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150FD5E7-42F0-40C3-BBE4-87BFBF77C31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ABB8B7FB-E846-4F50-BB59-8102F725924E}"/>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AE5873EB-9F33-4357-8575-6648E52B1D48}"/>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xmlns="" id="{37FCF8A7-4F04-4911-9FC8-ACB205566600}"/>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DE7B91FE-AF7D-48C1-86F4-BACD28AA0869}"/>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6578931F-DD09-4F46-82C5-259D4FCD7D4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FD624F7E-DC36-4F45-A1B6-A8B45290FE85}"/>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88033DEF-2DF0-46C7-816C-870E2428C576}"/>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91AAB1BB-3CB1-40F7-8A68-02B798950D5E}"/>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E5D51459-2202-4A48-9528-11DAE5FFC90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90" name="Freeform: Shape 189">
              <a:extLst>
                <a:ext uri="{FF2B5EF4-FFF2-40B4-BE49-F238E27FC236}">
                  <a16:creationId xmlns:a16="http://schemas.microsoft.com/office/drawing/2014/main" xmlns="" id="{43287DFE-BCD2-4616-95BF-8A43E236C999}"/>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91" name="Group 190">
              <a:extLst>
                <a:ext uri="{FF2B5EF4-FFF2-40B4-BE49-F238E27FC236}">
                  <a16:creationId xmlns:a16="http://schemas.microsoft.com/office/drawing/2014/main" xmlns="" id="{C43EBF3F-4EDC-4522-AD37-F7874E35B8C9}"/>
                </a:ext>
              </a:extLst>
            </p:cNvPr>
            <p:cNvGrpSpPr/>
            <p:nvPr/>
          </p:nvGrpSpPr>
          <p:grpSpPr>
            <a:xfrm>
              <a:off x="13270818" y="5358205"/>
              <a:ext cx="280864" cy="871483"/>
              <a:chOff x="1968987" y="1811829"/>
              <a:chExt cx="1022846" cy="3173751"/>
            </a:xfrm>
            <a:solidFill>
              <a:schemeClr val="bg1"/>
            </a:solidFill>
          </p:grpSpPr>
          <p:sp>
            <p:nvSpPr>
              <p:cNvPr id="192" name="Freeform: Shape 191">
                <a:extLst>
                  <a:ext uri="{FF2B5EF4-FFF2-40B4-BE49-F238E27FC236}">
                    <a16:creationId xmlns:a16="http://schemas.microsoft.com/office/drawing/2014/main" xmlns="" id="{09E9333A-3FC9-4E62-84CF-76B6D2837EDB}"/>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185D1F05-98BB-4C26-9DA1-CB33FCCE84FB}"/>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008661AD-7923-4848-9B7F-115ED1AB940B}"/>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2DF029B8-D1BE-427B-919B-5DCDC22B02E0}"/>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207" name="Group 206">
            <a:extLst>
              <a:ext uri="{FF2B5EF4-FFF2-40B4-BE49-F238E27FC236}">
                <a16:creationId xmlns:a16="http://schemas.microsoft.com/office/drawing/2014/main" xmlns="" id="{09E24EA4-691F-4A98-B469-C51847418923}"/>
              </a:ext>
            </a:extLst>
          </p:cNvPr>
          <p:cNvGrpSpPr/>
          <p:nvPr/>
        </p:nvGrpSpPr>
        <p:grpSpPr>
          <a:xfrm>
            <a:off x="1425395" y="2126986"/>
            <a:ext cx="968619" cy="1789774"/>
            <a:chOff x="13270818" y="5348004"/>
            <a:chExt cx="540861" cy="999381"/>
          </a:xfrm>
        </p:grpSpPr>
        <p:grpSp>
          <p:nvGrpSpPr>
            <p:cNvPr id="208" name="Group 207">
              <a:extLst>
                <a:ext uri="{FF2B5EF4-FFF2-40B4-BE49-F238E27FC236}">
                  <a16:creationId xmlns:a16="http://schemas.microsoft.com/office/drawing/2014/main" xmlns="" id="{5BEB44FE-522D-4124-85A8-49B8AF607610}"/>
                </a:ext>
              </a:extLst>
            </p:cNvPr>
            <p:cNvGrpSpPr/>
            <p:nvPr/>
          </p:nvGrpSpPr>
          <p:grpSpPr>
            <a:xfrm>
              <a:off x="13425400" y="5348004"/>
              <a:ext cx="303753" cy="998597"/>
              <a:chOff x="2541356" y="1774680"/>
              <a:chExt cx="1106202" cy="3636668"/>
            </a:xfrm>
            <a:solidFill>
              <a:schemeClr val="bg1">
                <a:lumMod val="75000"/>
              </a:schemeClr>
            </a:solidFill>
          </p:grpSpPr>
          <p:sp>
            <p:nvSpPr>
              <p:cNvPr id="215" name="Freeform: Shape 214">
                <a:extLst>
                  <a:ext uri="{FF2B5EF4-FFF2-40B4-BE49-F238E27FC236}">
                    <a16:creationId xmlns:a16="http://schemas.microsoft.com/office/drawing/2014/main" xmlns="" id="{39B6F31F-965C-47C2-A7CB-5EFF12F65E7A}"/>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66CAAAB8-4CA3-48E9-89A6-5BADBAB8D62A}"/>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016E08AA-D234-4919-BDA9-F3622A035E8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7133B59D-E730-48E5-8153-53BD61AF1DE8}"/>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xmlns="" id="{253E5A2B-D253-436D-8448-81B794BA7918}"/>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15DDBB39-A0F7-420B-A636-D89564A9BBB7}"/>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D81EED3B-35DF-4602-A0FE-E01F697D0D1D}"/>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8C6684EA-4444-43F2-A876-BDC88B28E761}"/>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C65592E4-3DB6-4F02-96AD-333C8FD157E4}"/>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47FF142C-9E40-4E71-A0BB-E1E98B0286F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27F39071-7E3B-4B86-BB55-BF1058DF1BD0}"/>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209" name="Freeform: Shape 208">
              <a:extLst>
                <a:ext uri="{FF2B5EF4-FFF2-40B4-BE49-F238E27FC236}">
                  <a16:creationId xmlns:a16="http://schemas.microsoft.com/office/drawing/2014/main" xmlns="" id="{ABDA1656-DE92-400F-9449-83A1A41331F4}"/>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210" name="Group 209">
              <a:extLst>
                <a:ext uri="{FF2B5EF4-FFF2-40B4-BE49-F238E27FC236}">
                  <a16:creationId xmlns:a16="http://schemas.microsoft.com/office/drawing/2014/main" xmlns="" id="{25E4B383-09B7-4294-9A44-763E7E3C9CE2}"/>
                </a:ext>
              </a:extLst>
            </p:cNvPr>
            <p:cNvGrpSpPr/>
            <p:nvPr/>
          </p:nvGrpSpPr>
          <p:grpSpPr>
            <a:xfrm>
              <a:off x="13270818" y="5358205"/>
              <a:ext cx="280864" cy="871483"/>
              <a:chOff x="1968987" y="1811829"/>
              <a:chExt cx="1022846" cy="3173751"/>
            </a:xfrm>
            <a:solidFill>
              <a:schemeClr val="bg1"/>
            </a:solidFill>
          </p:grpSpPr>
          <p:sp>
            <p:nvSpPr>
              <p:cNvPr id="211" name="Freeform: Shape 210">
                <a:extLst>
                  <a:ext uri="{FF2B5EF4-FFF2-40B4-BE49-F238E27FC236}">
                    <a16:creationId xmlns:a16="http://schemas.microsoft.com/office/drawing/2014/main" xmlns="" id="{BD44FB6D-1963-4AE6-9DE0-0C3F384D86A2}"/>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66064E5C-B48A-40D1-9B0B-7EE1B13C9711}"/>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2642EBC5-215F-48B1-AB28-0D2EE49EC6FE}"/>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8042C607-9C83-42BD-AF0C-22BA4994AE34}"/>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245" name="Group 244">
            <a:extLst>
              <a:ext uri="{FF2B5EF4-FFF2-40B4-BE49-F238E27FC236}">
                <a16:creationId xmlns:a16="http://schemas.microsoft.com/office/drawing/2014/main" xmlns="" id="{B8B2A869-AF62-4586-95BD-46D61D3AA6D6}"/>
              </a:ext>
            </a:extLst>
          </p:cNvPr>
          <p:cNvGrpSpPr/>
          <p:nvPr/>
        </p:nvGrpSpPr>
        <p:grpSpPr>
          <a:xfrm>
            <a:off x="3267282" y="1508548"/>
            <a:ext cx="1016636" cy="1878498"/>
            <a:chOff x="13270818" y="5348004"/>
            <a:chExt cx="540861" cy="999381"/>
          </a:xfrm>
        </p:grpSpPr>
        <p:grpSp>
          <p:nvGrpSpPr>
            <p:cNvPr id="246" name="Group 245">
              <a:extLst>
                <a:ext uri="{FF2B5EF4-FFF2-40B4-BE49-F238E27FC236}">
                  <a16:creationId xmlns:a16="http://schemas.microsoft.com/office/drawing/2014/main" xmlns="" id="{06157A43-C9C3-471E-B35B-662632BEF4E1}"/>
                </a:ext>
              </a:extLst>
            </p:cNvPr>
            <p:cNvGrpSpPr/>
            <p:nvPr/>
          </p:nvGrpSpPr>
          <p:grpSpPr>
            <a:xfrm>
              <a:off x="13425400" y="5348004"/>
              <a:ext cx="303753" cy="998597"/>
              <a:chOff x="2541356" y="1774680"/>
              <a:chExt cx="1106202" cy="3636668"/>
            </a:xfrm>
            <a:solidFill>
              <a:schemeClr val="bg1">
                <a:lumMod val="75000"/>
              </a:schemeClr>
            </a:solidFill>
          </p:grpSpPr>
          <p:sp>
            <p:nvSpPr>
              <p:cNvPr id="253" name="Freeform: Shape 252">
                <a:extLst>
                  <a:ext uri="{FF2B5EF4-FFF2-40B4-BE49-F238E27FC236}">
                    <a16:creationId xmlns:a16="http://schemas.microsoft.com/office/drawing/2014/main" xmlns="" id="{F46AA1C5-A01D-432C-AF2D-C6807F858A22}"/>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25015DD3-AAF7-4882-8B26-48B811CE3ABC}"/>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667890A5-A949-49A5-A1EA-ACCA34CB7766}"/>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EA9EFB52-6FAE-4DEE-B962-45EC753FB56F}"/>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xmlns="" id="{416404E0-1C74-4880-BC0D-D6AA6C80DED7}"/>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15576786-F3AD-4E09-9100-1C13B1B867E8}"/>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CB3BD374-14E4-467E-B2D2-064AE941B70F}"/>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976C8D42-77B2-40DF-BC2E-E50E52170889}"/>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6667CDFF-8872-46A6-A760-5442AEEB9032}"/>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E324F062-276B-4ECE-9A87-D61FF1CAE784}"/>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2F3F8DCF-3E1B-4DFA-8AE3-B296EFC8D305}"/>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247" name="Freeform: Shape 246">
              <a:extLst>
                <a:ext uri="{FF2B5EF4-FFF2-40B4-BE49-F238E27FC236}">
                  <a16:creationId xmlns:a16="http://schemas.microsoft.com/office/drawing/2014/main" xmlns="" id="{9319E822-E321-4280-A5CB-52FED90A612A}"/>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248" name="Group 247">
              <a:extLst>
                <a:ext uri="{FF2B5EF4-FFF2-40B4-BE49-F238E27FC236}">
                  <a16:creationId xmlns:a16="http://schemas.microsoft.com/office/drawing/2014/main" xmlns="" id="{65A58010-EEB7-48AF-AE98-AE85C6FF6DD4}"/>
                </a:ext>
              </a:extLst>
            </p:cNvPr>
            <p:cNvGrpSpPr/>
            <p:nvPr/>
          </p:nvGrpSpPr>
          <p:grpSpPr>
            <a:xfrm>
              <a:off x="13270818" y="5358205"/>
              <a:ext cx="280864" cy="871483"/>
              <a:chOff x="1968987" y="1811829"/>
              <a:chExt cx="1022846" cy="3173751"/>
            </a:xfrm>
            <a:solidFill>
              <a:schemeClr val="bg1"/>
            </a:solidFill>
          </p:grpSpPr>
          <p:sp>
            <p:nvSpPr>
              <p:cNvPr id="249" name="Freeform: Shape 248">
                <a:extLst>
                  <a:ext uri="{FF2B5EF4-FFF2-40B4-BE49-F238E27FC236}">
                    <a16:creationId xmlns:a16="http://schemas.microsoft.com/office/drawing/2014/main" xmlns="" id="{989ACD15-F303-4E78-A10C-B46E8A0B4C86}"/>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A2F964CE-B815-4938-B79C-D9BA90366148}"/>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65DA1024-EB1D-49F4-9DD6-30D67F538C7F}"/>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4242CB61-4A93-435A-9E43-EE01D1830BA3}"/>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264" name="Group 263">
            <a:extLst>
              <a:ext uri="{FF2B5EF4-FFF2-40B4-BE49-F238E27FC236}">
                <a16:creationId xmlns:a16="http://schemas.microsoft.com/office/drawing/2014/main" xmlns="" id="{A3FBBEEA-680F-4255-B399-112EAA7D5CAF}"/>
              </a:ext>
            </a:extLst>
          </p:cNvPr>
          <p:cNvGrpSpPr/>
          <p:nvPr/>
        </p:nvGrpSpPr>
        <p:grpSpPr>
          <a:xfrm>
            <a:off x="4288108" y="417617"/>
            <a:ext cx="1369390" cy="2029607"/>
            <a:chOff x="12972706" y="5348004"/>
            <a:chExt cx="756448" cy="1121151"/>
          </a:xfrm>
        </p:grpSpPr>
        <p:grpSp>
          <p:nvGrpSpPr>
            <p:cNvPr id="265" name="Group 264">
              <a:extLst>
                <a:ext uri="{FF2B5EF4-FFF2-40B4-BE49-F238E27FC236}">
                  <a16:creationId xmlns:a16="http://schemas.microsoft.com/office/drawing/2014/main" xmlns="" id="{56718850-6901-4253-9A99-DBB2EF2E53E0}"/>
                </a:ext>
              </a:extLst>
            </p:cNvPr>
            <p:cNvGrpSpPr/>
            <p:nvPr/>
          </p:nvGrpSpPr>
          <p:grpSpPr>
            <a:xfrm>
              <a:off x="13137481" y="5348004"/>
              <a:ext cx="591673" cy="998597"/>
              <a:chOff x="1492816" y="1774680"/>
              <a:chExt cx="2154742" cy="3636668"/>
            </a:xfrm>
            <a:solidFill>
              <a:schemeClr val="bg1">
                <a:lumMod val="75000"/>
              </a:schemeClr>
            </a:solidFill>
          </p:grpSpPr>
          <p:sp>
            <p:nvSpPr>
              <p:cNvPr id="272" name="Freeform: Shape 271">
                <a:extLst>
                  <a:ext uri="{FF2B5EF4-FFF2-40B4-BE49-F238E27FC236}">
                    <a16:creationId xmlns:a16="http://schemas.microsoft.com/office/drawing/2014/main" xmlns="" id="{D8AC3D1B-2074-4658-91F4-3CDDF4112E4E}"/>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EEEF4255-4199-49BD-BF9F-D1EEB320CBE0}"/>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7F7F1334-271C-473E-B45F-077391705D7E}"/>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2DE0B166-1CFF-4ADA-8075-E1CEA14EFC60}"/>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xmlns="" id="{B4DF6E21-0332-4E30-B9E8-4285303F3858}"/>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A39F821C-2371-4BC2-BAB3-0BF0EACDB5C9}"/>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A1024F81-2505-4ED4-9844-27FD43F67E1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263442DD-DC6F-4B9B-9270-FA5738CDC2DF}"/>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25B186ED-5D02-4977-BB1D-A8AF5D07B84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6BCC9A22-B000-410A-9D7A-763C68558742}"/>
                  </a:ext>
                </a:extLst>
              </p:cNvPr>
              <p:cNvSpPr/>
              <p:nvPr/>
            </p:nvSpPr>
            <p:spPr>
              <a:xfrm>
                <a:off x="1492816" y="3072754"/>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49D79A0C-C6A5-46B7-9EA7-D9608028F9C1}"/>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266" name="Freeform: Shape 265">
              <a:extLst>
                <a:ext uri="{FF2B5EF4-FFF2-40B4-BE49-F238E27FC236}">
                  <a16:creationId xmlns:a16="http://schemas.microsoft.com/office/drawing/2014/main" xmlns="" id="{9A0C7FC7-9047-4B82-97D1-EF778142C969}"/>
                </a:ext>
              </a:extLst>
            </p:cNvPr>
            <p:cNvSpPr/>
            <p:nvPr/>
          </p:nvSpPr>
          <p:spPr>
            <a:xfrm>
              <a:off x="12972706" y="550665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267" name="Group 266">
              <a:extLst>
                <a:ext uri="{FF2B5EF4-FFF2-40B4-BE49-F238E27FC236}">
                  <a16:creationId xmlns:a16="http://schemas.microsoft.com/office/drawing/2014/main" xmlns="" id="{401F1DE8-DDB6-4667-AEFF-32BE7361A81D}"/>
                </a:ext>
              </a:extLst>
            </p:cNvPr>
            <p:cNvGrpSpPr/>
            <p:nvPr/>
          </p:nvGrpSpPr>
          <p:grpSpPr>
            <a:xfrm>
              <a:off x="13270818" y="5358205"/>
              <a:ext cx="280864" cy="871483"/>
              <a:chOff x="1968987" y="1811829"/>
              <a:chExt cx="1022846" cy="3173751"/>
            </a:xfrm>
            <a:solidFill>
              <a:schemeClr val="bg1"/>
            </a:solidFill>
          </p:grpSpPr>
          <p:sp>
            <p:nvSpPr>
              <p:cNvPr id="268" name="Freeform: Shape 267">
                <a:extLst>
                  <a:ext uri="{FF2B5EF4-FFF2-40B4-BE49-F238E27FC236}">
                    <a16:creationId xmlns:a16="http://schemas.microsoft.com/office/drawing/2014/main" xmlns="" id="{A8965654-3686-4812-9B13-AA4132E7DE82}"/>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13F3CEE3-0CC1-4987-8D6F-376A8454F791}"/>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012A622B-30FC-4063-8C3C-F5B5077AFC8B}"/>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8450E977-98B2-48A3-A223-4B68591CA07E}"/>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21" name="Group 320">
            <a:extLst>
              <a:ext uri="{FF2B5EF4-FFF2-40B4-BE49-F238E27FC236}">
                <a16:creationId xmlns:a16="http://schemas.microsoft.com/office/drawing/2014/main" xmlns="" id="{60BA7382-1BC2-43B3-8D60-8E80615C7DEA}"/>
              </a:ext>
            </a:extLst>
          </p:cNvPr>
          <p:cNvGrpSpPr/>
          <p:nvPr/>
        </p:nvGrpSpPr>
        <p:grpSpPr>
          <a:xfrm>
            <a:off x="2570508" y="4079543"/>
            <a:ext cx="729592" cy="1348110"/>
            <a:chOff x="13270818" y="5348004"/>
            <a:chExt cx="540861" cy="999381"/>
          </a:xfrm>
        </p:grpSpPr>
        <p:grpSp>
          <p:nvGrpSpPr>
            <p:cNvPr id="322" name="Group 321">
              <a:extLst>
                <a:ext uri="{FF2B5EF4-FFF2-40B4-BE49-F238E27FC236}">
                  <a16:creationId xmlns:a16="http://schemas.microsoft.com/office/drawing/2014/main" xmlns="" id="{07F5D253-CAE7-493C-8295-375820AEAB9E}"/>
                </a:ext>
              </a:extLst>
            </p:cNvPr>
            <p:cNvGrpSpPr/>
            <p:nvPr/>
          </p:nvGrpSpPr>
          <p:grpSpPr>
            <a:xfrm>
              <a:off x="13425400" y="5348004"/>
              <a:ext cx="303753" cy="998597"/>
              <a:chOff x="2541356" y="1774680"/>
              <a:chExt cx="1106202" cy="3636668"/>
            </a:xfrm>
            <a:solidFill>
              <a:schemeClr val="bg1">
                <a:lumMod val="75000"/>
              </a:schemeClr>
            </a:solidFill>
          </p:grpSpPr>
          <p:sp>
            <p:nvSpPr>
              <p:cNvPr id="329" name="Freeform: Shape 328">
                <a:extLst>
                  <a:ext uri="{FF2B5EF4-FFF2-40B4-BE49-F238E27FC236}">
                    <a16:creationId xmlns:a16="http://schemas.microsoft.com/office/drawing/2014/main" xmlns="" id="{51E869EE-AF05-44E5-823B-3EFE2F94EAED}"/>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xmlns="" id="{4FB29CD9-BCA3-4E6A-BB63-7D057C6F4F30}"/>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xmlns="" id="{E88BC85E-AC17-4383-B8E5-94190AD3502F}"/>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xmlns="" id="{00768426-1EE5-4067-854F-1FFB5C8D1333}"/>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xmlns="" id="{E7D6D58D-1F26-4195-A888-598D8E6C44A7}"/>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xmlns="" id="{25D81A8D-5132-4C5B-AACB-FDB1BF08DB6C}"/>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xmlns="" id="{BCD4CABD-21FB-4036-89F2-21C7F68A660D}"/>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xmlns="" id="{B177BA7F-5F87-414B-8509-2F41672475E6}"/>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xmlns="" id="{DB34F9AA-D0A6-4098-9948-BDF14859998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xmlns="" id="{2F69534D-E059-497B-A847-F484E424AC1A}"/>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xmlns="" id="{15E16D8C-B338-4C2E-B1CA-42E67241BD52}"/>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23" name="Freeform: Shape 322">
              <a:extLst>
                <a:ext uri="{FF2B5EF4-FFF2-40B4-BE49-F238E27FC236}">
                  <a16:creationId xmlns:a16="http://schemas.microsoft.com/office/drawing/2014/main" xmlns="" id="{45AFAFC7-956C-47AC-A135-AAF7855CD6DD}"/>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324" name="Group 323">
              <a:extLst>
                <a:ext uri="{FF2B5EF4-FFF2-40B4-BE49-F238E27FC236}">
                  <a16:creationId xmlns:a16="http://schemas.microsoft.com/office/drawing/2014/main" xmlns="" id="{32D10398-94E5-45F3-B420-A23758406C6A}"/>
                </a:ext>
              </a:extLst>
            </p:cNvPr>
            <p:cNvGrpSpPr/>
            <p:nvPr/>
          </p:nvGrpSpPr>
          <p:grpSpPr>
            <a:xfrm>
              <a:off x="13270818" y="5358205"/>
              <a:ext cx="280864" cy="871483"/>
              <a:chOff x="1968987" y="1811829"/>
              <a:chExt cx="1022846" cy="3173751"/>
            </a:xfrm>
            <a:solidFill>
              <a:schemeClr val="bg1"/>
            </a:solidFill>
          </p:grpSpPr>
          <p:sp>
            <p:nvSpPr>
              <p:cNvPr id="325" name="Freeform: Shape 324">
                <a:extLst>
                  <a:ext uri="{FF2B5EF4-FFF2-40B4-BE49-F238E27FC236}">
                    <a16:creationId xmlns:a16="http://schemas.microsoft.com/office/drawing/2014/main" xmlns="" id="{1691000D-B543-42F4-B54B-F35353EA5B41}"/>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xmlns="" id="{AD950FB2-396F-4D26-880C-567D093E721F}"/>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xmlns="" id="{107372AF-ADA0-41FD-AA3B-60055FBD73AD}"/>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xmlns="" id="{7C8198C4-A5ED-4CE6-88B7-0F5D0BCA50D9}"/>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40" name="Group 339">
            <a:extLst>
              <a:ext uri="{FF2B5EF4-FFF2-40B4-BE49-F238E27FC236}">
                <a16:creationId xmlns:a16="http://schemas.microsoft.com/office/drawing/2014/main" xmlns="" id="{A730AD88-3F6C-48E1-9164-E00F50B5C38C}"/>
              </a:ext>
            </a:extLst>
          </p:cNvPr>
          <p:cNvGrpSpPr/>
          <p:nvPr/>
        </p:nvGrpSpPr>
        <p:grpSpPr>
          <a:xfrm>
            <a:off x="3419663" y="3209768"/>
            <a:ext cx="690204" cy="1275331"/>
            <a:chOff x="13270818" y="5348004"/>
            <a:chExt cx="540861" cy="999381"/>
          </a:xfrm>
        </p:grpSpPr>
        <p:grpSp>
          <p:nvGrpSpPr>
            <p:cNvPr id="341" name="Group 340">
              <a:extLst>
                <a:ext uri="{FF2B5EF4-FFF2-40B4-BE49-F238E27FC236}">
                  <a16:creationId xmlns:a16="http://schemas.microsoft.com/office/drawing/2014/main" xmlns="" id="{0D43CD17-398A-4FC7-B479-52AEE5CC2043}"/>
                </a:ext>
              </a:extLst>
            </p:cNvPr>
            <p:cNvGrpSpPr/>
            <p:nvPr/>
          </p:nvGrpSpPr>
          <p:grpSpPr>
            <a:xfrm>
              <a:off x="13425400" y="5348004"/>
              <a:ext cx="303753" cy="998597"/>
              <a:chOff x="2541356" y="1774680"/>
              <a:chExt cx="1106202" cy="3636668"/>
            </a:xfrm>
            <a:solidFill>
              <a:schemeClr val="bg1">
                <a:lumMod val="75000"/>
              </a:schemeClr>
            </a:solidFill>
          </p:grpSpPr>
          <p:sp>
            <p:nvSpPr>
              <p:cNvPr id="348" name="Freeform: Shape 347">
                <a:extLst>
                  <a:ext uri="{FF2B5EF4-FFF2-40B4-BE49-F238E27FC236}">
                    <a16:creationId xmlns:a16="http://schemas.microsoft.com/office/drawing/2014/main" xmlns="" id="{3F440052-2B95-4591-BB84-5719BFA05718}"/>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xmlns="" id="{BAC1388A-5CA1-4CF9-B0B1-90B6007F205F}"/>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xmlns="" id="{5CCA2A06-EFC4-4A2C-8010-1D4B32FC368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xmlns="" id="{7A07B005-E77A-4962-90FD-0AA0944C2496}"/>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xmlns="" id="{843F41FB-8A79-4FDE-8C65-6188B324A40B}"/>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xmlns="" id="{ADBF7F01-04A2-4DC4-86F4-68EF083B7D6A}"/>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xmlns="" id="{CDED12AB-5FF0-4D34-9BC6-4790625B38A6}"/>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xmlns="" id="{345B9A0C-EF2F-4B5A-8989-8200D655B5FD}"/>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xmlns="" id="{97E8C3CB-17CF-4DA3-A3D7-16C1D856FA6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xmlns="" id="{236BE839-31B0-4E0F-9A78-B390D6647086}"/>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xmlns="" id="{5DFA32A1-BFC0-427B-9436-1BB04A74693B}"/>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42" name="Freeform: Shape 341">
              <a:extLst>
                <a:ext uri="{FF2B5EF4-FFF2-40B4-BE49-F238E27FC236}">
                  <a16:creationId xmlns:a16="http://schemas.microsoft.com/office/drawing/2014/main" xmlns="" id="{FCD52097-8889-4339-A025-0C10BC155277}"/>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343" name="Group 342">
              <a:extLst>
                <a:ext uri="{FF2B5EF4-FFF2-40B4-BE49-F238E27FC236}">
                  <a16:creationId xmlns:a16="http://schemas.microsoft.com/office/drawing/2014/main" xmlns="" id="{7537E070-B289-49F0-B90F-F5C31F1FC8ED}"/>
                </a:ext>
              </a:extLst>
            </p:cNvPr>
            <p:cNvGrpSpPr/>
            <p:nvPr/>
          </p:nvGrpSpPr>
          <p:grpSpPr>
            <a:xfrm>
              <a:off x="13270818" y="5358205"/>
              <a:ext cx="280864" cy="871483"/>
              <a:chOff x="1968987" y="1811829"/>
              <a:chExt cx="1022846" cy="3173751"/>
            </a:xfrm>
            <a:solidFill>
              <a:schemeClr val="bg1"/>
            </a:solidFill>
          </p:grpSpPr>
          <p:sp>
            <p:nvSpPr>
              <p:cNvPr id="344" name="Freeform: Shape 343">
                <a:extLst>
                  <a:ext uri="{FF2B5EF4-FFF2-40B4-BE49-F238E27FC236}">
                    <a16:creationId xmlns:a16="http://schemas.microsoft.com/office/drawing/2014/main" xmlns="" id="{1EEC1308-3658-478E-9AC6-70FAC0A79F09}"/>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xmlns="" id="{D8598CA6-B8EC-4388-B437-2CD10BD0AFF6}"/>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xmlns="" id="{CFA872B9-1C92-4151-A3A0-2F212FFA8D2D}"/>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xmlns="" id="{75CC68A0-1182-4FB5-9F31-C3958F809EAF}"/>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59" name="Group 358">
            <a:extLst>
              <a:ext uri="{FF2B5EF4-FFF2-40B4-BE49-F238E27FC236}">
                <a16:creationId xmlns:a16="http://schemas.microsoft.com/office/drawing/2014/main" xmlns="" id="{C5000D98-0745-4D58-944A-F04C062DC96A}"/>
              </a:ext>
            </a:extLst>
          </p:cNvPr>
          <p:cNvGrpSpPr/>
          <p:nvPr/>
        </p:nvGrpSpPr>
        <p:grpSpPr>
          <a:xfrm>
            <a:off x="4105949" y="2684178"/>
            <a:ext cx="690204" cy="1275331"/>
            <a:chOff x="13270818" y="5348004"/>
            <a:chExt cx="540861" cy="999381"/>
          </a:xfrm>
        </p:grpSpPr>
        <p:grpSp>
          <p:nvGrpSpPr>
            <p:cNvPr id="360" name="Group 359">
              <a:extLst>
                <a:ext uri="{FF2B5EF4-FFF2-40B4-BE49-F238E27FC236}">
                  <a16:creationId xmlns:a16="http://schemas.microsoft.com/office/drawing/2014/main" xmlns="" id="{D4ACDA1E-5A55-4D8B-B245-53DD39CDDD4B}"/>
                </a:ext>
              </a:extLst>
            </p:cNvPr>
            <p:cNvGrpSpPr/>
            <p:nvPr/>
          </p:nvGrpSpPr>
          <p:grpSpPr>
            <a:xfrm>
              <a:off x="13425400" y="5348004"/>
              <a:ext cx="303753" cy="998597"/>
              <a:chOff x="2541356" y="1774680"/>
              <a:chExt cx="1106202" cy="3636668"/>
            </a:xfrm>
            <a:solidFill>
              <a:schemeClr val="bg1">
                <a:lumMod val="75000"/>
              </a:schemeClr>
            </a:solidFill>
          </p:grpSpPr>
          <p:sp>
            <p:nvSpPr>
              <p:cNvPr id="367" name="Freeform: Shape 366">
                <a:extLst>
                  <a:ext uri="{FF2B5EF4-FFF2-40B4-BE49-F238E27FC236}">
                    <a16:creationId xmlns:a16="http://schemas.microsoft.com/office/drawing/2014/main" xmlns="" id="{C4C27F2C-0064-4E92-A904-F0A2B85CDE93}"/>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xmlns="" id="{0E42EF6B-07C7-441B-B9B8-E5138CDA3D99}"/>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xmlns="" id="{FD901ABB-6C9D-4A05-8A47-3B6ABBE1CD5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xmlns="" id="{73C0F4AD-D6B0-4483-9B84-EF6DE1328413}"/>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xmlns="" id="{23DD8529-A889-4F91-98D0-BB6CA035C594}"/>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xmlns="" id="{0AFC30ED-0818-4F6F-AF34-CDE80ED0795C}"/>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xmlns="" id="{F666D68E-E2CB-4BA5-8F3F-4EDFC8393A02}"/>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xmlns="" id="{2EF8394D-56F8-4A5F-B36C-879C4C50835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xmlns="" id="{5F7C6EEF-CDC7-4BC7-B501-A8A969A27CEA}"/>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xmlns="" id="{4C4F7E65-3F2B-4A67-927D-834A205375B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xmlns="" id="{EB98D15B-ED24-4954-B415-A46B58C06586}"/>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61" name="Freeform: Shape 360">
              <a:extLst>
                <a:ext uri="{FF2B5EF4-FFF2-40B4-BE49-F238E27FC236}">
                  <a16:creationId xmlns:a16="http://schemas.microsoft.com/office/drawing/2014/main" xmlns="" id="{2C05D0FD-1601-4D8A-B99F-59CCDC18C672}"/>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362" name="Group 361">
              <a:extLst>
                <a:ext uri="{FF2B5EF4-FFF2-40B4-BE49-F238E27FC236}">
                  <a16:creationId xmlns:a16="http://schemas.microsoft.com/office/drawing/2014/main" xmlns="" id="{E90D2CF2-0702-41C7-958B-3E13F2D4C31A}"/>
                </a:ext>
              </a:extLst>
            </p:cNvPr>
            <p:cNvGrpSpPr/>
            <p:nvPr/>
          </p:nvGrpSpPr>
          <p:grpSpPr>
            <a:xfrm>
              <a:off x="13270818" y="5358205"/>
              <a:ext cx="280864" cy="871483"/>
              <a:chOff x="1968987" y="1811829"/>
              <a:chExt cx="1022846" cy="3173751"/>
            </a:xfrm>
            <a:solidFill>
              <a:schemeClr val="bg1"/>
            </a:solidFill>
          </p:grpSpPr>
          <p:sp>
            <p:nvSpPr>
              <p:cNvPr id="363" name="Freeform: Shape 362">
                <a:extLst>
                  <a:ext uri="{FF2B5EF4-FFF2-40B4-BE49-F238E27FC236}">
                    <a16:creationId xmlns:a16="http://schemas.microsoft.com/office/drawing/2014/main" xmlns="" id="{1E9643ED-A472-469D-8512-78E11D8CDFD7}"/>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xmlns="" id="{C9D75E26-865E-4198-AE0B-83ED28B2CB2D}"/>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xmlns="" id="{829B40BC-F2B1-4805-9C05-AC07CE6EFC78}"/>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xmlns="" id="{C8359C8F-9C70-43EC-A91F-EDB5D56C9504}"/>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pic>
        <p:nvPicPr>
          <p:cNvPr id="454" name="Picture 2" descr="C:\Users\Tseemaa\Pictures\Camera Roll\270182414_351862626376497_32957755336165049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574" y="2561972"/>
            <a:ext cx="1874213" cy="164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195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xmlns=""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xmlns=""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xmlns=""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xmlns=""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xmlns=""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xmlns=""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xmlns=""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xmlns=""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xmlns=""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xmlns=""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xmlns=""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xmlns=""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xmlns=""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xmlns=""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xmlns=""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7" name="Rectangle 16">
            <a:extLst>
              <a:ext uri="{FF2B5EF4-FFF2-40B4-BE49-F238E27FC236}">
                <a16:creationId xmlns:a16="http://schemas.microsoft.com/office/drawing/2014/main" xmlns="" id="{483058E4-1ECA-4934-A69E-FE25942E0CE5}"/>
              </a:ext>
            </a:extLst>
          </p:cNvPr>
          <p:cNvSpPr/>
          <p:nvPr/>
        </p:nvSpPr>
        <p:spPr>
          <a:xfrm>
            <a:off x="1" y="0"/>
            <a:ext cx="12423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17">
            <a:extLst>
              <a:ext uri="{FF2B5EF4-FFF2-40B4-BE49-F238E27FC236}">
                <a16:creationId xmlns:a16="http://schemas.microsoft.com/office/drawing/2014/main" xmlns="" id="{7DAF40EB-3D3B-4822-9799-ECF604C460CB}"/>
              </a:ext>
            </a:extLst>
          </p:cNvPr>
          <p:cNvSpPr/>
          <p:nvPr/>
        </p:nvSpPr>
        <p:spPr>
          <a:xfrm>
            <a:off x="9807276" y="0"/>
            <a:ext cx="23847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xmlns="" id="{14112940-81B9-4311-9F4F-0FB23F5F7A83}"/>
              </a:ext>
            </a:extLst>
          </p:cNvPr>
          <p:cNvCxnSpPr/>
          <p:nvPr/>
        </p:nvCxnSpPr>
        <p:spPr>
          <a:xfrm>
            <a:off x="1308208"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77EAA6AD-AABF-4200-8194-E1B88CFB7110}"/>
              </a:ext>
            </a:extLst>
          </p:cNvPr>
          <p:cNvGrpSpPr/>
          <p:nvPr/>
        </p:nvGrpSpPr>
        <p:grpSpPr>
          <a:xfrm>
            <a:off x="8610466" y="1733199"/>
            <a:ext cx="2411829" cy="4316914"/>
            <a:chOff x="7127861" y="367419"/>
            <a:chExt cx="2494698" cy="4465241"/>
          </a:xfrm>
        </p:grpSpPr>
        <p:grpSp>
          <p:nvGrpSpPr>
            <p:cNvPr id="21" name="Group 20">
              <a:extLst>
                <a:ext uri="{FF2B5EF4-FFF2-40B4-BE49-F238E27FC236}">
                  <a16:creationId xmlns:a16="http://schemas.microsoft.com/office/drawing/2014/main" xmlns="" id="{77648145-7157-4CB8-BC6B-32D2306F1F35}"/>
                </a:ext>
              </a:extLst>
            </p:cNvPr>
            <p:cNvGrpSpPr/>
            <p:nvPr/>
          </p:nvGrpSpPr>
          <p:grpSpPr>
            <a:xfrm rot="20987042">
              <a:off x="7127861" y="367419"/>
              <a:ext cx="1710567" cy="1705037"/>
              <a:chOff x="7883801" y="2880051"/>
              <a:chExt cx="1317110" cy="1312853"/>
            </a:xfrm>
          </p:grpSpPr>
          <p:grpSp>
            <p:nvGrpSpPr>
              <p:cNvPr id="44" name="Group 43">
                <a:extLst>
                  <a:ext uri="{FF2B5EF4-FFF2-40B4-BE49-F238E27FC236}">
                    <a16:creationId xmlns:a16="http://schemas.microsoft.com/office/drawing/2014/main" xmlns="" id="{0CC90E63-E74E-47B3-A52F-70ECBFB5D0C6}"/>
                  </a:ext>
                </a:extLst>
              </p:cNvPr>
              <p:cNvGrpSpPr/>
              <p:nvPr/>
            </p:nvGrpSpPr>
            <p:grpSpPr>
              <a:xfrm>
                <a:off x="7883801" y="2880051"/>
                <a:ext cx="1317110" cy="1312853"/>
                <a:chOff x="7883801" y="2880051"/>
                <a:chExt cx="1317110" cy="1312853"/>
              </a:xfrm>
            </p:grpSpPr>
            <p:sp>
              <p:nvSpPr>
                <p:cNvPr id="48" name="Freeform: Shape 47">
                  <a:extLst>
                    <a:ext uri="{FF2B5EF4-FFF2-40B4-BE49-F238E27FC236}">
                      <a16:creationId xmlns:a16="http://schemas.microsoft.com/office/drawing/2014/main" xmlns="" id="{53946C32-3128-4F41-8F28-33F5FCC2D89F}"/>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9" name="Freeform: Shape 48">
                  <a:extLst>
                    <a:ext uri="{FF2B5EF4-FFF2-40B4-BE49-F238E27FC236}">
                      <a16:creationId xmlns:a16="http://schemas.microsoft.com/office/drawing/2014/main" xmlns="" id="{3C335475-95C0-4146-BB1C-21167607FE21}"/>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45" name="Group 44">
                <a:extLst>
                  <a:ext uri="{FF2B5EF4-FFF2-40B4-BE49-F238E27FC236}">
                    <a16:creationId xmlns:a16="http://schemas.microsoft.com/office/drawing/2014/main" xmlns="" id="{E313C9B0-64D7-4ACB-974A-996306A6151B}"/>
                  </a:ext>
                </a:extLst>
              </p:cNvPr>
              <p:cNvGrpSpPr/>
              <p:nvPr/>
            </p:nvGrpSpPr>
            <p:grpSpPr>
              <a:xfrm>
                <a:off x="8148494" y="2880051"/>
                <a:ext cx="787724" cy="1312853"/>
                <a:chOff x="7883801" y="2880051"/>
                <a:chExt cx="1317110" cy="1312853"/>
              </a:xfrm>
            </p:grpSpPr>
            <p:sp>
              <p:nvSpPr>
                <p:cNvPr id="46" name="Freeform: Shape 45">
                  <a:extLst>
                    <a:ext uri="{FF2B5EF4-FFF2-40B4-BE49-F238E27FC236}">
                      <a16:creationId xmlns:a16="http://schemas.microsoft.com/office/drawing/2014/main" xmlns="" id="{EC3AF608-B30B-4089-8E5D-FAE804D788DB}"/>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7" name="Freeform: Shape 46">
                  <a:extLst>
                    <a:ext uri="{FF2B5EF4-FFF2-40B4-BE49-F238E27FC236}">
                      <a16:creationId xmlns:a16="http://schemas.microsoft.com/office/drawing/2014/main" xmlns="" id="{FD5B2656-1D0B-4A86-A882-B4CC3A0DD0D6}"/>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22" name="Group 21">
              <a:extLst>
                <a:ext uri="{FF2B5EF4-FFF2-40B4-BE49-F238E27FC236}">
                  <a16:creationId xmlns:a16="http://schemas.microsoft.com/office/drawing/2014/main" xmlns="" id="{DC9815F2-3AB2-40CD-833B-424CC22A1A39}"/>
                </a:ext>
              </a:extLst>
            </p:cNvPr>
            <p:cNvGrpSpPr/>
            <p:nvPr/>
          </p:nvGrpSpPr>
          <p:grpSpPr>
            <a:xfrm rot="1189193">
              <a:off x="8162390" y="638412"/>
              <a:ext cx="1460169" cy="1455448"/>
              <a:chOff x="7883801" y="2880051"/>
              <a:chExt cx="1317110" cy="1312853"/>
            </a:xfrm>
          </p:grpSpPr>
          <p:grpSp>
            <p:nvGrpSpPr>
              <p:cNvPr id="38" name="Group 37">
                <a:extLst>
                  <a:ext uri="{FF2B5EF4-FFF2-40B4-BE49-F238E27FC236}">
                    <a16:creationId xmlns:a16="http://schemas.microsoft.com/office/drawing/2014/main" xmlns="" id="{4FC9729E-2F5F-4CF6-938E-73755B6B37F3}"/>
                  </a:ext>
                </a:extLst>
              </p:cNvPr>
              <p:cNvGrpSpPr/>
              <p:nvPr/>
            </p:nvGrpSpPr>
            <p:grpSpPr>
              <a:xfrm>
                <a:off x="7883801" y="2880051"/>
                <a:ext cx="1317110" cy="1312853"/>
                <a:chOff x="7883801" y="2880051"/>
                <a:chExt cx="1317110" cy="1312853"/>
              </a:xfrm>
            </p:grpSpPr>
            <p:sp>
              <p:nvSpPr>
                <p:cNvPr id="42" name="Freeform: Shape 41">
                  <a:extLst>
                    <a:ext uri="{FF2B5EF4-FFF2-40B4-BE49-F238E27FC236}">
                      <a16:creationId xmlns:a16="http://schemas.microsoft.com/office/drawing/2014/main" xmlns="" id="{59AC5F42-959D-431F-A583-8962C6C35F67}"/>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 name="Freeform: Shape 42">
                  <a:extLst>
                    <a:ext uri="{FF2B5EF4-FFF2-40B4-BE49-F238E27FC236}">
                      <a16:creationId xmlns:a16="http://schemas.microsoft.com/office/drawing/2014/main" xmlns="" id="{10C064BD-F5E6-41B5-9F54-0C4AF26993D1}"/>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39" name="Group 38">
                <a:extLst>
                  <a:ext uri="{FF2B5EF4-FFF2-40B4-BE49-F238E27FC236}">
                    <a16:creationId xmlns:a16="http://schemas.microsoft.com/office/drawing/2014/main" xmlns="" id="{AE9CE236-460F-4A7D-9341-2750CAFDD2D6}"/>
                  </a:ext>
                </a:extLst>
              </p:cNvPr>
              <p:cNvGrpSpPr/>
              <p:nvPr/>
            </p:nvGrpSpPr>
            <p:grpSpPr>
              <a:xfrm>
                <a:off x="8148494" y="2880051"/>
                <a:ext cx="787724" cy="1312853"/>
                <a:chOff x="7883801" y="2880051"/>
                <a:chExt cx="1317110" cy="1312853"/>
              </a:xfrm>
            </p:grpSpPr>
            <p:sp>
              <p:nvSpPr>
                <p:cNvPr id="40" name="Freeform: Shape 39">
                  <a:extLst>
                    <a:ext uri="{FF2B5EF4-FFF2-40B4-BE49-F238E27FC236}">
                      <a16:creationId xmlns:a16="http://schemas.microsoft.com/office/drawing/2014/main" xmlns="" id="{62B80B42-A2FC-4C65-8A56-7F0CB06B3A53}"/>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1" name="Freeform: Shape 40">
                  <a:extLst>
                    <a:ext uri="{FF2B5EF4-FFF2-40B4-BE49-F238E27FC236}">
                      <a16:creationId xmlns:a16="http://schemas.microsoft.com/office/drawing/2014/main" xmlns="" id="{9482908E-573A-4FA7-B193-AE0615072622}"/>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23" name="Group 22">
              <a:extLst>
                <a:ext uri="{FF2B5EF4-FFF2-40B4-BE49-F238E27FC236}">
                  <a16:creationId xmlns:a16="http://schemas.microsoft.com/office/drawing/2014/main" xmlns="" id="{7DEC5C78-45CD-43F0-905D-3738EDE9B18C}"/>
                </a:ext>
              </a:extLst>
            </p:cNvPr>
            <p:cNvGrpSpPr/>
            <p:nvPr/>
          </p:nvGrpSpPr>
          <p:grpSpPr>
            <a:xfrm>
              <a:off x="7878630" y="3101727"/>
              <a:ext cx="940778" cy="1730933"/>
              <a:chOff x="2755505" y="808400"/>
              <a:chExt cx="2497038" cy="4594288"/>
            </a:xfrm>
          </p:grpSpPr>
          <p:sp>
            <p:nvSpPr>
              <p:cNvPr id="36" name="Freeform: Shape 35">
                <a:extLst>
                  <a:ext uri="{FF2B5EF4-FFF2-40B4-BE49-F238E27FC236}">
                    <a16:creationId xmlns:a16="http://schemas.microsoft.com/office/drawing/2014/main" xmlns="" id="{A50244DA-A1E2-46F3-8866-A43E6AD66A9C}"/>
                  </a:ext>
                </a:extLst>
              </p:cNvPr>
              <p:cNvSpPr/>
              <p:nvPr/>
            </p:nvSpPr>
            <p:spPr>
              <a:xfrm>
                <a:off x="2755505" y="808400"/>
                <a:ext cx="1253788" cy="4594288"/>
              </a:xfrm>
              <a:custGeom>
                <a:avLst/>
                <a:gdLst>
                  <a:gd name="connsiteX0" fmla="*/ 1076019 w 1253788"/>
                  <a:gd name="connsiteY0" fmla="*/ 814072 h 4594288"/>
                  <a:gd name="connsiteX1" fmla="*/ 834629 w 1253788"/>
                  <a:gd name="connsiteY1" fmla="*/ 988707 h 4594288"/>
                  <a:gd name="connsiteX2" fmla="*/ 744740 w 1253788"/>
                  <a:gd name="connsiteY2" fmla="*/ 1260916 h 4594288"/>
                  <a:gd name="connsiteX3" fmla="*/ 826921 w 1253788"/>
                  <a:gd name="connsiteY3" fmla="*/ 1513879 h 4594288"/>
                  <a:gd name="connsiteX4" fmla="*/ 1076019 w 1253788"/>
                  <a:gd name="connsiteY4" fmla="*/ 1702629 h 4594288"/>
                  <a:gd name="connsiteX5" fmla="*/ 1076019 w 1253788"/>
                  <a:gd name="connsiteY5" fmla="*/ 0 h 4594288"/>
                  <a:gd name="connsiteX6" fmla="*/ 1253788 w 1253788"/>
                  <a:gd name="connsiteY6" fmla="*/ 0 h 4594288"/>
                  <a:gd name="connsiteX7" fmla="*/ 1253788 w 1253788"/>
                  <a:gd name="connsiteY7" fmla="*/ 4594288 h 4594288"/>
                  <a:gd name="connsiteX8" fmla="*/ 1076019 w 1253788"/>
                  <a:gd name="connsiteY8" fmla="*/ 4594288 h 4594288"/>
                  <a:gd name="connsiteX9" fmla="*/ 1076019 w 1253788"/>
                  <a:gd name="connsiteY9" fmla="*/ 4126899 h 4594288"/>
                  <a:gd name="connsiteX10" fmla="*/ 354390 w 1253788"/>
                  <a:gd name="connsiteY10" fmla="*/ 3795608 h 4594288"/>
                  <a:gd name="connsiteX11" fmla="*/ 0 w 1253788"/>
                  <a:gd name="connsiteY11" fmla="*/ 3012354 h 4594288"/>
                  <a:gd name="connsiteX12" fmla="*/ 670266 w 1253788"/>
                  <a:gd name="connsiteY12" fmla="*/ 2940446 h 4594288"/>
                  <a:gd name="connsiteX13" fmla="*/ 824356 w 1253788"/>
                  <a:gd name="connsiteY13" fmla="*/ 3294836 h 4594288"/>
                  <a:gd name="connsiteX14" fmla="*/ 1076019 w 1253788"/>
                  <a:gd name="connsiteY14" fmla="*/ 3510562 h 4594288"/>
                  <a:gd name="connsiteX15" fmla="*/ 1076019 w 1253788"/>
                  <a:gd name="connsiteY15" fmla="*/ 2434531 h 4594288"/>
                  <a:gd name="connsiteX16" fmla="*/ 337698 w 1253788"/>
                  <a:gd name="connsiteY16" fmla="*/ 1999248 h 4594288"/>
                  <a:gd name="connsiteX17" fmla="*/ 102727 w 1253788"/>
                  <a:gd name="connsiteY17" fmla="*/ 1291734 h 4594288"/>
                  <a:gd name="connsiteX18" fmla="*/ 368516 w 1253788"/>
                  <a:gd name="connsiteY18" fmla="*/ 584231 h 4594288"/>
                  <a:gd name="connsiteX19" fmla="*/ 1076019 w 1253788"/>
                  <a:gd name="connsiteY19" fmla="*/ 254240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788" h="4594288">
                    <a:moveTo>
                      <a:pt x="1076019" y="814072"/>
                    </a:moveTo>
                    <a:cubicBezTo>
                      <a:pt x="975018" y="848318"/>
                      <a:pt x="894551" y="906526"/>
                      <a:pt x="834629" y="988707"/>
                    </a:cubicBezTo>
                    <a:cubicBezTo>
                      <a:pt x="774707" y="1070889"/>
                      <a:pt x="744740" y="1161617"/>
                      <a:pt x="744740" y="1260916"/>
                    </a:cubicBezTo>
                    <a:cubicBezTo>
                      <a:pt x="744740" y="1351656"/>
                      <a:pt x="772130" y="1435977"/>
                      <a:pt x="826921" y="1513879"/>
                    </a:cubicBezTo>
                    <a:cubicBezTo>
                      <a:pt x="881701" y="1591781"/>
                      <a:pt x="964746" y="1654694"/>
                      <a:pt x="1076019" y="1702629"/>
                    </a:cubicBezTo>
                    <a:close/>
                    <a:moveTo>
                      <a:pt x="1076019" y="0"/>
                    </a:moveTo>
                    <a:lnTo>
                      <a:pt x="1253788" y="0"/>
                    </a:lnTo>
                    <a:lnTo>
                      <a:pt x="1253788" y="4594288"/>
                    </a:lnTo>
                    <a:lnTo>
                      <a:pt x="1076019" y="4594288"/>
                    </a:lnTo>
                    <a:lnTo>
                      <a:pt x="1076019" y="4126899"/>
                    </a:lnTo>
                    <a:cubicBezTo>
                      <a:pt x="779837" y="4090939"/>
                      <a:pt x="539298" y="3980516"/>
                      <a:pt x="354390" y="3795608"/>
                    </a:cubicBezTo>
                    <a:cubicBezTo>
                      <a:pt x="169493" y="3610712"/>
                      <a:pt x="51364" y="3349627"/>
                      <a:pt x="0" y="3012354"/>
                    </a:cubicBezTo>
                    <a:lnTo>
                      <a:pt x="670266" y="2940446"/>
                    </a:lnTo>
                    <a:cubicBezTo>
                      <a:pt x="697656" y="3077407"/>
                      <a:pt x="749019" y="3195537"/>
                      <a:pt x="824356" y="3294836"/>
                    </a:cubicBezTo>
                    <a:cubicBezTo>
                      <a:pt x="899681" y="3394134"/>
                      <a:pt x="983577" y="3466043"/>
                      <a:pt x="1076019" y="3510562"/>
                    </a:cubicBezTo>
                    <a:lnTo>
                      <a:pt x="1076019" y="2434531"/>
                    </a:lnTo>
                    <a:cubicBezTo>
                      <a:pt x="740461" y="2338660"/>
                      <a:pt x="494354" y="2193566"/>
                      <a:pt x="337698" y="1999248"/>
                    </a:cubicBezTo>
                    <a:cubicBezTo>
                      <a:pt x="181055" y="1804930"/>
                      <a:pt x="102727" y="1569096"/>
                      <a:pt x="102727" y="1291734"/>
                    </a:cubicBezTo>
                    <a:cubicBezTo>
                      <a:pt x="102727" y="1010967"/>
                      <a:pt x="191316" y="775132"/>
                      <a:pt x="368516" y="584231"/>
                    </a:cubicBezTo>
                    <a:cubicBezTo>
                      <a:pt x="545717" y="393341"/>
                      <a:pt x="781551" y="283344"/>
                      <a:pt x="1076019" y="254240"/>
                    </a:cubicBezTo>
                    <a:close/>
                  </a:path>
                </a:pathLst>
              </a:custGeom>
              <a:solidFill>
                <a:schemeClr val="accent3"/>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sp>
            <p:nvSpPr>
              <p:cNvPr id="37" name="Freeform: Shape 36">
                <a:extLst>
                  <a:ext uri="{FF2B5EF4-FFF2-40B4-BE49-F238E27FC236}">
                    <a16:creationId xmlns:a16="http://schemas.microsoft.com/office/drawing/2014/main" xmlns="" id="{27C3D4CC-F15E-47B8-A15E-1DAC40ADA764}"/>
                  </a:ext>
                </a:extLst>
              </p:cNvPr>
              <p:cNvSpPr/>
              <p:nvPr/>
            </p:nvSpPr>
            <p:spPr>
              <a:xfrm>
                <a:off x="3994750" y="808400"/>
                <a:ext cx="1257793" cy="4594288"/>
              </a:xfrm>
              <a:custGeom>
                <a:avLst/>
                <a:gdLst>
                  <a:gd name="connsiteX0" fmla="*/ 194613 w 1257794"/>
                  <a:gd name="connsiteY0" fmla="*/ 2544965 h 4594288"/>
                  <a:gd name="connsiteX1" fmla="*/ 194613 w 1257794"/>
                  <a:gd name="connsiteY1" fmla="*/ 3546510 h 4594288"/>
                  <a:gd name="connsiteX2" fmla="*/ 507912 w 1257794"/>
                  <a:gd name="connsiteY2" fmla="*/ 3368033 h 4594288"/>
                  <a:gd name="connsiteX3" fmla="*/ 628607 w 1257794"/>
                  <a:gd name="connsiteY3" fmla="*/ 3032900 h 4594288"/>
                  <a:gd name="connsiteX4" fmla="*/ 527169 w 1257794"/>
                  <a:gd name="connsiteY4" fmla="*/ 2736281 h 4594288"/>
                  <a:gd name="connsiteX5" fmla="*/ 194613 w 1257794"/>
                  <a:gd name="connsiteY5" fmla="*/ 2544965 h 4594288"/>
                  <a:gd name="connsiteX6" fmla="*/ 0 w 1257794"/>
                  <a:gd name="connsiteY6" fmla="*/ 0 h 4594288"/>
                  <a:gd name="connsiteX7" fmla="*/ 194613 w 1257794"/>
                  <a:gd name="connsiteY7" fmla="*/ 0 h 4594288"/>
                  <a:gd name="connsiteX8" fmla="*/ 194613 w 1257794"/>
                  <a:gd name="connsiteY8" fmla="*/ 254240 h 4594288"/>
                  <a:gd name="connsiteX9" fmla="*/ 844333 w 1257794"/>
                  <a:gd name="connsiteY9" fmla="*/ 532868 h 4594288"/>
                  <a:gd name="connsiteX10" fmla="*/ 1152502 w 1257794"/>
                  <a:gd name="connsiteY10" fmla="*/ 1147928 h 4594288"/>
                  <a:gd name="connsiteX11" fmla="*/ 502782 w 1257794"/>
                  <a:gd name="connsiteY11" fmla="*/ 1232675 h 4594288"/>
                  <a:gd name="connsiteX12" fmla="*/ 194613 w 1257794"/>
                  <a:gd name="connsiteY12" fmla="*/ 821779 h 4594288"/>
                  <a:gd name="connsiteX13" fmla="*/ 194613 w 1257794"/>
                  <a:gd name="connsiteY13" fmla="*/ 1825901 h 4594288"/>
                  <a:gd name="connsiteX14" fmla="*/ 1034372 w 1257794"/>
                  <a:gd name="connsiteY14" fmla="*/ 2258619 h 4594288"/>
                  <a:gd name="connsiteX15" fmla="*/ 1257794 w 1257794"/>
                  <a:gd name="connsiteY15" fmla="*/ 2940446 h 4594288"/>
                  <a:gd name="connsiteX16" fmla="*/ 976590 w 1257794"/>
                  <a:gd name="connsiteY16" fmla="*/ 3723711 h 4594288"/>
                  <a:gd name="connsiteX17" fmla="*/ 194613 w 1257794"/>
                  <a:gd name="connsiteY17" fmla="*/ 4114061 h 4594288"/>
                  <a:gd name="connsiteX18" fmla="*/ 194613 w 1257794"/>
                  <a:gd name="connsiteY18" fmla="*/ 4594288 h 4594288"/>
                  <a:gd name="connsiteX19" fmla="*/ 0 w 1257794"/>
                  <a:gd name="connsiteY19" fmla="*/ 4594288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94" h="4594288">
                    <a:moveTo>
                      <a:pt x="194613" y="2544965"/>
                    </a:moveTo>
                    <a:lnTo>
                      <a:pt x="194613" y="3546510"/>
                    </a:lnTo>
                    <a:cubicBezTo>
                      <a:pt x="323016" y="3522537"/>
                      <a:pt x="427445" y="3463052"/>
                      <a:pt x="507912" y="3368033"/>
                    </a:cubicBezTo>
                    <a:cubicBezTo>
                      <a:pt x="588379" y="3273013"/>
                      <a:pt x="628607" y="3161302"/>
                      <a:pt x="628607" y="3032900"/>
                    </a:cubicBezTo>
                    <a:cubicBezTo>
                      <a:pt x="628607" y="2918186"/>
                      <a:pt x="594798" y="2819313"/>
                      <a:pt x="527169" y="2736281"/>
                    </a:cubicBezTo>
                    <a:cubicBezTo>
                      <a:pt x="459551" y="2653248"/>
                      <a:pt x="348691" y="2589472"/>
                      <a:pt x="194613" y="2544965"/>
                    </a:cubicBezTo>
                    <a:close/>
                    <a:moveTo>
                      <a:pt x="0" y="0"/>
                    </a:moveTo>
                    <a:lnTo>
                      <a:pt x="194613" y="0"/>
                    </a:lnTo>
                    <a:lnTo>
                      <a:pt x="194613" y="254240"/>
                    </a:lnTo>
                    <a:cubicBezTo>
                      <a:pt x="466821" y="286761"/>
                      <a:pt x="683399" y="379640"/>
                      <a:pt x="844333" y="532868"/>
                    </a:cubicBezTo>
                    <a:cubicBezTo>
                      <a:pt x="1005268" y="686095"/>
                      <a:pt x="1107983" y="891123"/>
                      <a:pt x="1152502" y="1147928"/>
                    </a:cubicBezTo>
                    <a:lnTo>
                      <a:pt x="502782" y="1232675"/>
                    </a:lnTo>
                    <a:cubicBezTo>
                      <a:pt x="463405" y="1030649"/>
                      <a:pt x="360678" y="893688"/>
                      <a:pt x="194613" y="821779"/>
                    </a:cubicBezTo>
                    <a:lnTo>
                      <a:pt x="194613" y="1825901"/>
                    </a:lnTo>
                    <a:cubicBezTo>
                      <a:pt x="605497" y="1937187"/>
                      <a:pt x="885424" y="2081418"/>
                      <a:pt x="1034372" y="2258619"/>
                    </a:cubicBezTo>
                    <a:cubicBezTo>
                      <a:pt x="1183320" y="2435819"/>
                      <a:pt x="1257794" y="2663095"/>
                      <a:pt x="1257794" y="2940446"/>
                    </a:cubicBezTo>
                    <a:cubicBezTo>
                      <a:pt x="1257794" y="3250328"/>
                      <a:pt x="1164052" y="3511413"/>
                      <a:pt x="976590" y="3723711"/>
                    </a:cubicBezTo>
                    <a:cubicBezTo>
                      <a:pt x="789116" y="3935997"/>
                      <a:pt x="528457" y="4066114"/>
                      <a:pt x="194613" y="4114061"/>
                    </a:cubicBezTo>
                    <a:lnTo>
                      <a:pt x="194613" y="4594288"/>
                    </a:lnTo>
                    <a:lnTo>
                      <a:pt x="0" y="4594288"/>
                    </a:lnTo>
                    <a:close/>
                  </a:path>
                </a:pathLst>
              </a:custGeom>
              <a:solidFill>
                <a:schemeClr val="accent3">
                  <a:lumMod val="75000"/>
                </a:schemeClr>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grpSp>
        <p:grpSp>
          <p:nvGrpSpPr>
            <p:cNvPr id="24" name="Group 23">
              <a:extLst>
                <a:ext uri="{FF2B5EF4-FFF2-40B4-BE49-F238E27FC236}">
                  <a16:creationId xmlns:a16="http://schemas.microsoft.com/office/drawing/2014/main" xmlns="" id="{5D5EA99C-DB98-4225-A9F0-268BFB461C7C}"/>
                </a:ext>
              </a:extLst>
            </p:cNvPr>
            <p:cNvGrpSpPr/>
            <p:nvPr/>
          </p:nvGrpSpPr>
          <p:grpSpPr>
            <a:xfrm>
              <a:off x="7752658" y="994337"/>
              <a:ext cx="1225070" cy="2107388"/>
              <a:chOff x="4659077" y="1646246"/>
              <a:chExt cx="1317110" cy="2265718"/>
            </a:xfrm>
          </p:grpSpPr>
          <p:grpSp>
            <p:nvGrpSpPr>
              <p:cNvPr id="25" name="Group 24">
                <a:extLst>
                  <a:ext uri="{FF2B5EF4-FFF2-40B4-BE49-F238E27FC236}">
                    <a16:creationId xmlns:a16="http://schemas.microsoft.com/office/drawing/2014/main" xmlns="" id="{64464E0B-DA2C-46BD-BCAD-9937C08E39A7}"/>
                  </a:ext>
                </a:extLst>
              </p:cNvPr>
              <p:cNvGrpSpPr/>
              <p:nvPr/>
            </p:nvGrpSpPr>
            <p:grpSpPr>
              <a:xfrm>
                <a:off x="5034927" y="2586047"/>
                <a:ext cx="488375" cy="1325917"/>
                <a:chOff x="4855528" y="2959100"/>
                <a:chExt cx="809838" cy="949154"/>
              </a:xfrm>
            </p:grpSpPr>
            <p:cxnSp>
              <p:nvCxnSpPr>
                <p:cNvPr id="33" name="Straight Connector 32">
                  <a:extLst>
                    <a:ext uri="{FF2B5EF4-FFF2-40B4-BE49-F238E27FC236}">
                      <a16:creationId xmlns:a16="http://schemas.microsoft.com/office/drawing/2014/main" xmlns="" id="{A8346211-F754-4BCA-ADD7-01ADFAA29BAF}"/>
                    </a:ext>
                  </a:extLst>
                </p:cNvPr>
                <p:cNvCxnSpPr>
                  <a:cxnSpLocks/>
                  <a:stCxn id="37" idx="6"/>
                </p:cNvCxnSpPr>
                <p:nvPr/>
              </p:nvCxnSpPr>
              <p:spPr>
                <a:xfrm flipH="1" flipV="1">
                  <a:off x="4855528" y="3042141"/>
                  <a:ext cx="433725" cy="866113"/>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71C1BEDF-E3BB-4420-8252-1A7949CEC5D1}"/>
                    </a:ext>
                  </a:extLst>
                </p:cNvPr>
                <p:cNvCxnSpPr>
                  <a:cxnSpLocks/>
                </p:cNvCxnSpPr>
                <p:nvPr/>
              </p:nvCxnSpPr>
              <p:spPr>
                <a:xfrm flipV="1">
                  <a:off x="5321098" y="3042138"/>
                  <a:ext cx="344268" cy="856762"/>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37928507-DB23-4A32-8DEF-379C5AE7D531}"/>
                    </a:ext>
                  </a:extLst>
                </p:cNvPr>
                <p:cNvCxnSpPr>
                  <a:cxnSpLocks/>
                </p:cNvCxnSpPr>
                <p:nvPr/>
              </p:nvCxnSpPr>
              <p:spPr>
                <a:xfrm flipV="1">
                  <a:off x="5310366" y="2959100"/>
                  <a:ext cx="0" cy="939801"/>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xmlns="" id="{8121E4D4-77F3-4473-ADFE-EDA28C8F4054}"/>
                  </a:ext>
                </a:extLst>
              </p:cNvPr>
              <p:cNvGrpSpPr/>
              <p:nvPr/>
            </p:nvGrpSpPr>
            <p:grpSpPr>
              <a:xfrm>
                <a:off x="4659077" y="1646246"/>
                <a:ext cx="1317110" cy="1312853"/>
                <a:chOff x="7883801" y="2880051"/>
                <a:chExt cx="1317110" cy="1312853"/>
              </a:xfrm>
            </p:grpSpPr>
            <p:grpSp>
              <p:nvGrpSpPr>
                <p:cNvPr id="27" name="Group 26">
                  <a:extLst>
                    <a:ext uri="{FF2B5EF4-FFF2-40B4-BE49-F238E27FC236}">
                      <a16:creationId xmlns:a16="http://schemas.microsoft.com/office/drawing/2014/main" xmlns="" id="{45C51B04-5CA2-407B-85BF-E2825997728E}"/>
                    </a:ext>
                  </a:extLst>
                </p:cNvPr>
                <p:cNvGrpSpPr/>
                <p:nvPr/>
              </p:nvGrpSpPr>
              <p:grpSpPr>
                <a:xfrm>
                  <a:off x="7883801" y="2880051"/>
                  <a:ext cx="1317110" cy="1312853"/>
                  <a:chOff x="7883801" y="2880051"/>
                  <a:chExt cx="1317110" cy="1312853"/>
                </a:xfrm>
              </p:grpSpPr>
              <p:sp>
                <p:nvSpPr>
                  <p:cNvPr id="31" name="Freeform: Shape 30">
                    <a:extLst>
                      <a:ext uri="{FF2B5EF4-FFF2-40B4-BE49-F238E27FC236}">
                        <a16:creationId xmlns:a16="http://schemas.microsoft.com/office/drawing/2014/main" xmlns="" id="{B0397A32-65BE-430A-B193-3F373237DE04}"/>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32" name="Freeform: Shape 31">
                    <a:extLst>
                      <a:ext uri="{FF2B5EF4-FFF2-40B4-BE49-F238E27FC236}">
                        <a16:creationId xmlns:a16="http://schemas.microsoft.com/office/drawing/2014/main" xmlns="" id="{E11B0D46-5CBB-4661-8820-EAC164F1475D}"/>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28" name="Group 27">
                  <a:extLst>
                    <a:ext uri="{FF2B5EF4-FFF2-40B4-BE49-F238E27FC236}">
                      <a16:creationId xmlns:a16="http://schemas.microsoft.com/office/drawing/2014/main" xmlns="" id="{6CB8AF74-238C-47CF-8714-D269B13C9292}"/>
                    </a:ext>
                  </a:extLst>
                </p:cNvPr>
                <p:cNvGrpSpPr/>
                <p:nvPr/>
              </p:nvGrpSpPr>
              <p:grpSpPr>
                <a:xfrm>
                  <a:off x="8148494" y="2880051"/>
                  <a:ext cx="787724" cy="1312853"/>
                  <a:chOff x="7883801" y="2880051"/>
                  <a:chExt cx="1317110" cy="1312853"/>
                </a:xfrm>
              </p:grpSpPr>
              <p:sp>
                <p:nvSpPr>
                  <p:cNvPr id="29" name="Freeform: Shape 28">
                    <a:extLst>
                      <a:ext uri="{FF2B5EF4-FFF2-40B4-BE49-F238E27FC236}">
                        <a16:creationId xmlns:a16="http://schemas.microsoft.com/office/drawing/2014/main" xmlns="" id="{8D272AEA-AB0A-426E-BD1B-CA9BEA855214}"/>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30" name="Freeform: Shape 29">
                    <a:extLst>
                      <a:ext uri="{FF2B5EF4-FFF2-40B4-BE49-F238E27FC236}">
                        <a16:creationId xmlns:a16="http://schemas.microsoft.com/office/drawing/2014/main" xmlns="" id="{6C3FEA07-AFD0-4B5D-A859-F6ED9289996E}"/>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grpSp>
      <p:sp>
        <p:nvSpPr>
          <p:cNvPr id="52" name="Rectangle 51">
            <a:extLst>
              <a:ext uri="{FF2B5EF4-FFF2-40B4-BE49-F238E27FC236}">
                <a16:creationId xmlns:a16="http://schemas.microsoft.com/office/drawing/2014/main" xmlns="" id="{35B8F434-AD7F-414B-9120-0852B72AACA7}"/>
              </a:ext>
            </a:extLst>
          </p:cNvPr>
          <p:cNvSpPr/>
          <p:nvPr/>
        </p:nvSpPr>
        <p:spPr>
          <a:xfrm>
            <a:off x="2035829" y="1628922"/>
            <a:ext cx="5459792" cy="838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TextBox 52">
            <a:extLst>
              <a:ext uri="{FF2B5EF4-FFF2-40B4-BE49-F238E27FC236}">
                <a16:creationId xmlns:a16="http://schemas.microsoft.com/office/drawing/2014/main" xmlns="" id="{EE669287-B74C-4620-92C3-ECE3C383FDFC}"/>
              </a:ext>
            </a:extLst>
          </p:cNvPr>
          <p:cNvSpPr txBox="1"/>
          <p:nvPr/>
        </p:nvSpPr>
        <p:spPr>
          <a:xfrm>
            <a:off x="2035829" y="1620129"/>
            <a:ext cx="5464009" cy="892552"/>
          </a:xfrm>
          <a:prstGeom prst="rect">
            <a:avLst/>
          </a:prstGeom>
          <a:noFill/>
        </p:spPr>
        <p:txBody>
          <a:bodyPr wrap="square" rtlCol="0" anchor="ctr">
            <a:spAutoFit/>
          </a:bodyPr>
          <a:lstStyle/>
          <a:p>
            <a:pPr algn="ctr"/>
            <a:r>
              <a:rPr lang="en-US" altLang="ko-KR" sz="1400" b="1" dirty="0">
                <a:solidFill>
                  <a:srgbClr val="7030A0"/>
                </a:solidFill>
                <a:cs typeface="Arial" pitchFamily="34" charset="0"/>
              </a:rPr>
              <a:t> </a:t>
            </a:r>
            <a:r>
              <a:rPr lang="mn-MN" sz="1400" b="1" u="sng" dirty="0">
                <a:solidFill>
                  <a:schemeClr val="accent4">
                    <a:lumMod val="50000"/>
                  </a:schemeClr>
                </a:solidFill>
                <a:latin typeface="Arial" pitchFamily="34" charset="0"/>
                <a:cs typeface="Arial" pitchFamily="34" charset="0"/>
              </a:rPr>
              <a:t>ӨВӨРХАНГАЙ АЙМГИЙН </a:t>
            </a:r>
            <a:r>
              <a:rPr lang="mn-MN" sz="2400" b="1" dirty="0">
                <a:solidFill>
                  <a:schemeClr val="accent4">
                    <a:lumMod val="50000"/>
                  </a:schemeClr>
                </a:solidFill>
                <a:latin typeface="Arial" pitchFamily="34" charset="0"/>
                <a:cs typeface="Arial" pitchFamily="34" charset="0"/>
              </a:rPr>
              <a:t>ӨЛЗИЙТ</a:t>
            </a:r>
            <a:r>
              <a:rPr lang="mn-MN" sz="1400" b="1" dirty="0">
                <a:solidFill>
                  <a:schemeClr val="accent4">
                    <a:lumMod val="50000"/>
                  </a:schemeClr>
                </a:solidFill>
                <a:latin typeface="Arial" pitchFamily="34" charset="0"/>
                <a:cs typeface="Arial" pitchFamily="34" charset="0"/>
              </a:rPr>
              <a:t> СУМЫН </a:t>
            </a:r>
            <a:r>
              <a:rPr lang="en-US" sz="1400" b="1" dirty="0">
                <a:solidFill>
                  <a:schemeClr val="accent4">
                    <a:lumMod val="50000"/>
                  </a:schemeClr>
                </a:solidFill>
                <a:latin typeface="Arial" pitchFamily="34" charset="0"/>
                <a:cs typeface="Arial" pitchFamily="34" charset="0"/>
              </a:rPr>
              <a:t> </a:t>
            </a:r>
            <a:r>
              <a:rPr lang="mn-MN" sz="1400" b="1" dirty="0">
                <a:solidFill>
                  <a:schemeClr val="accent4">
                    <a:lumMod val="50000"/>
                  </a:schemeClr>
                </a:solidFill>
                <a:latin typeface="Arial" pitchFamily="34" charset="0"/>
                <a:cs typeface="Arial" pitchFamily="34" charset="0"/>
              </a:rPr>
              <a:t>ОРОН НУТГИЙН ХӨГЖЛИЙН САНГИЙН ХӨРӨНГӨ ОРУУЛАЛТААР 2021 ОНД ХИЙСЭН АЖЛЫН ТАЙЛАН</a:t>
            </a:r>
            <a:endParaRPr lang="ko-KR" altLang="en-US" sz="1400" b="1" dirty="0">
              <a:solidFill>
                <a:schemeClr val="accent4">
                  <a:lumMod val="50000"/>
                </a:schemeClr>
              </a:solidFill>
              <a:cs typeface="Arial" pitchFamily="34" charset="0"/>
            </a:endParaRPr>
          </a:p>
        </p:txBody>
      </p:sp>
      <p:sp>
        <p:nvSpPr>
          <p:cNvPr id="54" name="TextBox 53">
            <a:extLst>
              <a:ext uri="{FF2B5EF4-FFF2-40B4-BE49-F238E27FC236}">
                <a16:creationId xmlns:a16="http://schemas.microsoft.com/office/drawing/2014/main" xmlns="" id="{BDA2AA67-F36C-4FF1-B9F2-45045C1BC569}"/>
              </a:ext>
            </a:extLst>
          </p:cNvPr>
          <p:cNvSpPr txBox="1"/>
          <p:nvPr/>
        </p:nvSpPr>
        <p:spPr>
          <a:xfrm>
            <a:off x="2075349" y="2766637"/>
            <a:ext cx="6259043" cy="3170099"/>
          </a:xfrm>
          <a:prstGeom prst="rect">
            <a:avLst/>
          </a:prstGeom>
          <a:noFill/>
        </p:spPr>
        <p:txBody>
          <a:bodyPr wrap="square" rtlCol="0">
            <a:spAutoFit/>
          </a:bodyPr>
          <a:lstStyle/>
          <a:p>
            <a:pPr algn="just"/>
            <a:r>
              <a:rPr lang="mn-MN" sz="2000" dirty="0">
                <a:latin typeface="Arial" pitchFamily="34" charset="0"/>
                <a:cs typeface="Arial" pitchFamily="34" charset="0"/>
              </a:rPr>
              <a:t>Тус сум нь 2021онд Орон нутгийн </a:t>
            </a:r>
            <a:r>
              <a:rPr lang="mn-MN" sz="2000" dirty="0" smtClean="0">
                <a:latin typeface="Arial" pitchFamily="34" charset="0"/>
                <a:cs typeface="Arial" pitchFamily="34" charset="0"/>
              </a:rPr>
              <a:t>хөгжлийн </a:t>
            </a:r>
            <a:r>
              <a:rPr lang="mn-MN" sz="2000" dirty="0">
                <a:latin typeface="Arial" pitchFamily="34" charset="0"/>
                <a:cs typeface="Arial" pitchFamily="34" charset="0"/>
              </a:rPr>
              <a:t>сангаас 43799,1мянган төгрөг,олон улсын байгууллагын төсөл хөтөлбөрөөс олгосон санхүүгийн дэмжлэг 3878,9 мянган төгрөг,олон улсын байгууллагын төсөл хөтөлбөрөөс олгосон урамшуулал 15363,2 мянган төгрөг,урьд оны үлдэгдлээс 5380,3 мянган төгрөг нийт 68421,6 мянган төгрөгөөр санжүүжиж дараах ажлуудыг хэрэгжүүлэн ажиллаа.</a:t>
            </a:r>
            <a:endParaRPr lang="en-US" sz="2000" dirty="0">
              <a:latin typeface="Arial" pitchFamily="34" charset="0"/>
              <a:cs typeface="Arial" pitchFamily="34" charset="0"/>
            </a:endParaRPr>
          </a:p>
          <a:p>
            <a:endParaRPr lang="ko-KR" altLang="en-US" sz="2000" dirty="0">
              <a:solidFill>
                <a:schemeClr val="tx1">
                  <a:lumMod val="75000"/>
                  <a:lumOff val="25000"/>
                </a:schemeClr>
              </a:solidFill>
              <a:cs typeface="Arial" pitchFamily="34" charset="0"/>
            </a:endParaRPr>
          </a:p>
        </p:txBody>
      </p:sp>
      <p:grpSp>
        <p:nvGrpSpPr>
          <p:cNvPr id="55" name="Group 54">
            <a:extLst>
              <a:ext uri="{FF2B5EF4-FFF2-40B4-BE49-F238E27FC236}">
                <a16:creationId xmlns:a16="http://schemas.microsoft.com/office/drawing/2014/main" xmlns="" id="{C9297DB4-B40D-4BA0-BFD8-50FC59EFEEA8}"/>
              </a:ext>
            </a:extLst>
          </p:cNvPr>
          <p:cNvGrpSpPr/>
          <p:nvPr/>
        </p:nvGrpSpPr>
        <p:grpSpPr>
          <a:xfrm>
            <a:off x="10634021" y="5161035"/>
            <a:ext cx="710332" cy="1271418"/>
            <a:chOff x="7127861" y="367419"/>
            <a:chExt cx="2494698" cy="4465241"/>
          </a:xfrm>
        </p:grpSpPr>
        <p:grpSp>
          <p:nvGrpSpPr>
            <p:cNvPr id="56" name="Group 55">
              <a:extLst>
                <a:ext uri="{FF2B5EF4-FFF2-40B4-BE49-F238E27FC236}">
                  <a16:creationId xmlns:a16="http://schemas.microsoft.com/office/drawing/2014/main" xmlns="" id="{BBB95C20-7FE9-42FD-8221-6C2B1EC87974}"/>
                </a:ext>
              </a:extLst>
            </p:cNvPr>
            <p:cNvGrpSpPr/>
            <p:nvPr/>
          </p:nvGrpSpPr>
          <p:grpSpPr>
            <a:xfrm rot="20987042">
              <a:off x="7127861" y="367419"/>
              <a:ext cx="1710567" cy="1705037"/>
              <a:chOff x="7883801" y="2880051"/>
              <a:chExt cx="1317110" cy="1312853"/>
            </a:xfrm>
          </p:grpSpPr>
          <p:grpSp>
            <p:nvGrpSpPr>
              <p:cNvPr id="79" name="Group 78">
                <a:extLst>
                  <a:ext uri="{FF2B5EF4-FFF2-40B4-BE49-F238E27FC236}">
                    <a16:creationId xmlns:a16="http://schemas.microsoft.com/office/drawing/2014/main" xmlns="" id="{A5455239-15F8-4C6C-9427-A807EF2D0542}"/>
                  </a:ext>
                </a:extLst>
              </p:cNvPr>
              <p:cNvGrpSpPr/>
              <p:nvPr/>
            </p:nvGrpSpPr>
            <p:grpSpPr>
              <a:xfrm>
                <a:off x="7883801" y="2880051"/>
                <a:ext cx="1317110" cy="1312853"/>
                <a:chOff x="7883801" y="2880051"/>
                <a:chExt cx="1317110" cy="1312853"/>
              </a:xfrm>
            </p:grpSpPr>
            <p:sp>
              <p:nvSpPr>
                <p:cNvPr id="83" name="Freeform: Shape 82">
                  <a:extLst>
                    <a:ext uri="{FF2B5EF4-FFF2-40B4-BE49-F238E27FC236}">
                      <a16:creationId xmlns:a16="http://schemas.microsoft.com/office/drawing/2014/main" xmlns="" id="{F13E9611-F235-453B-99C0-6F863B9BEEE0}"/>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4" name="Freeform: Shape 83">
                  <a:extLst>
                    <a:ext uri="{FF2B5EF4-FFF2-40B4-BE49-F238E27FC236}">
                      <a16:creationId xmlns:a16="http://schemas.microsoft.com/office/drawing/2014/main" xmlns="" id="{FEC67D85-A1F1-490F-B985-89448675C5D4}"/>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80" name="Group 79">
                <a:extLst>
                  <a:ext uri="{FF2B5EF4-FFF2-40B4-BE49-F238E27FC236}">
                    <a16:creationId xmlns:a16="http://schemas.microsoft.com/office/drawing/2014/main" xmlns="" id="{B67616CE-8E1B-473B-9DD4-CADC6B411EFE}"/>
                  </a:ext>
                </a:extLst>
              </p:cNvPr>
              <p:cNvGrpSpPr/>
              <p:nvPr/>
            </p:nvGrpSpPr>
            <p:grpSpPr>
              <a:xfrm>
                <a:off x="8148494" y="2880051"/>
                <a:ext cx="787724" cy="1312853"/>
                <a:chOff x="7883801" y="2880051"/>
                <a:chExt cx="1317110" cy="1312853"/>
              </a:xfrm>
            </p:grpSpPr>
            <p:sp>
              <p:nvSpPr>
                <p:cNvPr id="81" name="Freeform: Shape 80">
                  <a:extLst>
                    <a:ext uri="{FF2B5EF4-FFF2-40B4-BE49-F238E27FC236}">
                      <a16:creationId xmlns:a16="http://schemas.microsoft.com/office/drawing/2014/main" xmlns="" id="{5498D2DB-E681-4683-A35B-4B3F790A567D}"/>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2" name="Freeform: Shape 81">
                  <a:extLst>
                    <a:ext uri="{FF2B5EF4-FFF2-40B4-BE49-F238E27FC236}">
                      <a16:creationId xmlns:a16="http://schemas.microsoft.com/office/drawing/2014/main" xmlns="" id="{CA9880E5-AD85-4C0C-8FA9-62566A2ECC42}"/>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57" name="Group 56">
              <a:extLst>
                <a:ext uri="{FF2B5EF4-FFF2-40B4-BE49-F238E27FC236}">
                  <a16:creationId xmlns:a16="http://schemas.microsoft.com/office/drawing/2014/main" xmlns="" id="{729F1E1B-07A1-49E9-B1A7-601994F4B7D8}"/>
                </a:ext>
              </a:extLst>
            </p:cNvPr>
            <p:cNvGrpSpPr/>
            <p:nvPr/>
          </p:nvGrpSpPr>
          <p:grpSpPr>
            <a:xfrm rot="1189193">
              <a:off x="8162390" y="638412"/>
              <a:ext cx="1460169" cy="1455448"/>
              <a:chOff x="7883801" y="2880051"/>
              <a:chExt cx="1317110" cy="1312853"/>
            </a:xfrm>
          </p:grpSpPr>
          <p:grpSp>
            <p:nvGrpSpPr>
              <p:cNvPr id="73" name="Group 72">
                <a:extLst>
                  <a:ext uri="{FF2B5EF4-FFF2-40B4-BE49-F238E27FC236}">
                    <a16:creationId xmlns:a16="http://schemas.microsoft.com/office/drawing/2014/main" xmlns="" id="{AF497110-4D5C-47E3-B4FD-EE426A126043}"/>
                  </a:ext>
                </a:extLst>
              </p:cNvPr>
              <p:cNvGrpSpPr/>
              <p:nvPr/>
            </p:nvGrpSpPr>
            <p:grpSpPr>
              <a:xfrm>
                <a:off x="7883801" y="2880051"/>
                <a:ext cx="1317110" cy="1312853"/>
                <a:chOff x="7883801" y="2880051"/>
                <a:chExt cx="1317110" cy="1312853"/>
              </a:xfrm>
            </p:grpSpPr>
            <p:sp>
              <p:nvSpPr>
                <p:cNvPr id="77" name="Freeform: Shape 76">
                  <a:extLst>
                    <a:ext uri="{FF2B5EF4-FFF2-40B4-BE49-F238E27FC236}">
                      <a16:creationId xmlns:a16="http://schemas.microsoft.com/office/drawing/2014/main" xmlns="" id="{17A7E3B7-F2B6-470E-8E52-6098E2030562}"/>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78" name="Freeform: Shape 77">
                  <a:extLst>
                    <a:ext uri="{FF2B5EF4-FFF2-40B4-BE49-F238E27FC236}">
                      <a16:creationId xmlns:a16="http://schemas.microsoft.com/office/drawing/2014/main" xmlns="" id="{D1B23B9B-549E-4347-96E8-AF36335AA799}"/>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74" name="Group 73">
                <a:extLst>
                  <a:ext uri="{FF2B5EF4-FFF2-40B4-BE49-F238E27FC236}">
                    <a16:creationId xmlns:a16="http://schemas.microsoft.com/office/drawing/2014/main" xmlns="" id="{0366923B-7EE0-4434-B987-708A94EE4510}"/>
                  </a:ext>
                </a:extLst>
              </p:cNvPr>
              <p:cNvGrpSpPr/>
              <p:nvPr/>
            </p:nvGrpSpPr>
            <p:grpSpPr>
              <a:xfrm>
                <a:off x="8148494" y="2880051"/>
                <a:ext cx="787724" cy="1312853"/>
                <a:chOff x="7883801" y="2880051"/>
                <a:chExt cx="1317110" cy="1312853"/>
              </a:xfrm>
            </p:grpSpPr>
            <p:sp>
              <p:nvSpPr>
                <p:cNvPr id="75" name="Freeform: Shape 74">
                  <a:extLst>
                    <a:ext uri="{FF2B5EF4-FFF2-40B4-BE49-F238E27FC236}">
                      <a16:creationId xmlns:a16="http://schemas.microsoft.com/office/drawing/2014/main" xmlns="" id="{2E9C836F-6F24-4E8B-B01A-BF6E9128114A}"/>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76" name="Freeform: Shape 75">
                  <a:extLst>
                    <a:ext uri="{FF2B5EF4-FFF2-40B4-BE49-F238E27FC236}">
                      <a16:creationId xmlns:a16="http://schemas.microsoft.com/office/drawing/2014/main" xmlns="" id="{814E1C0C-F103-4292-A497-A2A87A68364C}"/>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58" name="Group 57">
              <a:extLst>
                <a:ext uri="{FF2B5EF4-FFF2-40B4-BE49-F238E27FC236}">
                  <a16:creationId xmlns:a16="http://schemas.microsoft.com/office/drawing/2014/main" xmlns="" id="{71BBA96E-B8B9-423B-9152-EE1DB04E4188}"/>
                </a:ext>
              </a:extLst>
            </p:cNvPr>
            <p:cNvGrpSpPr/>
            <p:nvPr/>
          </p:nvGrpSpPr>
          <p:grpSpPr>
            <a:xfrm>
              <a:off x="7878630" y="3101727"/>
              <a:ext cx="940778" cy="1730933"/>
              <a:chOff x="2755505" y="808400"/>
              <a:chExt cx="2497038" cy="4594288"/>
            </a:xfrm>
          </p:grpSpPr>
          <p:sp>
            <p:nvSpPr>
              <p:cNvPr id="71" name="Freeform: Shape 70">
                <a:extLst>
                  <a:ext uri="{FF2B5EF4-FFF2-40B4-BE49-F238E27FC236}">
                    <a16:creationId xmlns:a16="http://schemas.microsoft.com/office/drawing/2014/main" xmlns="" id="{6B600B83-261B-4311-BBC2-F81F6BF43F51}"/>
                  </a:ext>
                </a:extLst>
              </p:cNvPr>
              <p:cNvSpPr/>
              <p:nvPr/>
            </p:nvSpPr>
            <p:spPr>
              <a:xfrm>
                <a:off x="2755505" y="808400"/>
                <a:ext cx="1253788" cy="4594288"/>
              </a:xfrm>
              <a:custGeom>
                <a:avLst/>
                <a:gdLst>
                  <a:gd name="connsiteX0" fmla="*/ 1076019 w 1253788"/>
                  <a:gd name="connsiteY0" fmla="*/ 814072 h 4594288"/>
                  <a:gd name="connsiteX1" fmla="*/ 834629 w 1253788"/>
                  <a:gd name="connsiteY1" fmla="*/ 988707 h 4594288"/>
                  <a:gd name="connsiteX2" fmla="*/ 744740 w 1253788"/>
                  <a:gd name="connsiteY2" fmla="*/ 1260916 h 4594288"/>
                  <a:gd name="connsiteX3" fmla="*/ 826921 w 1253788"/>
                  <a:gd name="connsiteY3" fmla="*/ 1513879 h 4594288"/>
                  <a:gd name="connsiteX4" fmla="*/ 1076019 w 1253788"/>
                  <a:gd name="connsiteY4" fmla="*/ 1702629 h 4594288"/>
                  <a:gd name="connsiteX5" fmla="*/ 1076019 w 1253788"/>
                  <a:gd name="connsiteY5" fmla="*/ 0 h 4594288"/>
                  <a:gd name="connsiteX6" fmla="*/ 1253788 w 1253788"/>
                  <a:gd name="connsiteY6" fmla="*/ 0 h 4594288"/>
                  <a:gd name="connsiteX7" fmla="*/ 1253788 w 1253788"/>
                  <a:gd name="connsiteY7" fmla="*/ 4594288 h 4594288"/>
                  <a:gd name="connsiteX8" fmla="*/ 1076019 w 1253788"/>
                  <a:gd name="connsiteY8" fmla="*/ 4594288 h 4594288"/>
                  <a:gd name="connsiteX9" fmla="*/ 1076019 w 1253788"/>
                  <a:gd name="connsiteY9" fmla="*/ 4126899 h 4594288"/>
                  <a:gd name="connsiteX10" fmla="*/ 354390 w 1253788"/>
                  <a:gd name="connsiteY10" fmla="*/ 3795608 h 4594288"/>
                  <a:gd name="connsiteX11" fmla="*/ 0 w 1253788"/>
                  <a:gd name="connsiteY11" fmla="*/ 3012354 h 4594288"/>
                  <a:gd name="connsiteX12" fmla="*/ 670266 w 1253788"/>
                  <a:gd name="connsiteY12" fmla="*/ 2940446 h 4594288"/>
                  <a:gd name="connsiteX13" fmla="*/ 824356 w 1253788"/>
                  <a:gd name="connsiteY13" fmla="*/ 3294836 h 4594288"/>
                  <a:gd name="connsiteX14" fmla="*/ 1076019 w 1253788"/>
                  <a:gd name="connsiteY14" fmla="*/ 3510562 h 4594288"/>
                  <a:gd name="connsiteX15" fmla="*/ 1076019 w 1253788"/>
                  <a:gd name="connsiteY15" fmla="*/ 2434531 h 4594288"/>
                  <a:gd name="connsiteX16" fmla="*/ 337698 w 1253788"/>
                  <a:gd name="connsiteY16" fmla="*/ 1999248 h 4594288"/>
                  <a:gd name="connsiteX17" fmla="*/ 102727 w 1253788"/>
                  <a:gd name="connsiteY17" fmla="*/ 1291734 h 4594288"/>
                  <a:gd name="connsiteX18" fmla="*/ 368516 w 1253788"/>
                  <a:gd name="connsiteY18" fmla="*/ 584231 h 4594288"/>
                  <a:gd name="connsiteX19" fmla="*/ 1076019 w 1253788"/>
                  <a:gd name="connsiteY19" fmla="*/ 254240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788" h="4594288">
                    <a:moveTo>
                      <a:pt x="1076019" y="814072"/>
                    </a:moveTo>
                    <a:cubicBezTo>
                      <a:pt x="975018" y="848318"/>
                      <a:pt x="894551" y="906526"/>
                      <a:pt x="834629" y="988707"/>
                    </a:cubicBezTo>
                    <a:cubicBezTo>
                      <a:pt x="774707" y="1070889"/>
                      <a:pt x="744740" y="1161617"/>
                      <a:pt x="744740" y="1260916"/>
                    </a:cubicBezTo>
                    <a:cubicBezTo>
                      <a:pt x="744740" y="1351656"/>
                      <a:pt x="772130" y="1435977"/>
                      <a:pt x="826921" y="1513879"/>
                    </a:cubicBezTo>
                    <a:cubicBezTo>
                      <a:pt x="881701" y="1591781"/>
                      <a:pt x="964746" y="1654694"/>
                      <a:pt x="1076019" y="1702629"/>
                    </a:cubicBezTo>
                    <a:close/>
                    <a:moveTo>
                      <a:pt x="1076019" y="0"/>
                    </a:moveTo>
                    <a:lnTo>
                      <a:pt x="1253788" y="0"/>
                    </a:lnTo>
                    <a:lnTo>
                      <a:pt x="1253788" y="4594288"/>
                    </a:lnTo>
                    <a:lnTo>
                      <a:pt x="1076019" y="4594288"/>
                    </a:lnTo>
                    <a:lnTo>
                      <a:pt x="1076019" y="4126899"/>
                    </a:lnTo>
                    <a:cubicBezTo>
                      <a:pt x="779837" y="4090939"/>
                      <a:pt x="539298" y="3980516"/>
                      <a:pt x="354390" y="3795608"/>
                    </a:cubicBezTo>
                    <a:cubicBezTo>
                      <a:pt x="169493" y="3610712"/>
                      <a:pt x="51364" y="3349627"/>
                      <a:pt x="0" y="3012354"/>
                    </a:cubicBezTo>
                    <a:lnTo>
                      <a:pt x="670266" y="2940446"/>
                    </a:lnTo>
                    <a:cubicBezTo>
                      <a:pt x="697656" y="3077407"/>
                      <a:pt x="749019" y="3195537"/>
                      <a:pt x="824356" y="3294836"/>
                    </a:cubicBezTo>
                    <a:cubicBezTo>
                      <a:pt x="899681" y="3394134"/>
                      <a:pt x="983577" y="3466043"/>
                      <a:pt x="1076019" y="3510562"/>
                    </a:cubicBezTo>
                    <a:lnTo>
                      <a:pt x="1076019" y="2434531"/>
                    </a:lnTo>
                    <a:cubicBezTo>
                      <a:pt x="740461" y="2338660"/>
                      <a:pt x="494354" y="2193566"/>
                      <a:pt x="337698" y="1999248"/>
                    </a:cubicBezTo>
                    <a:cubicBezTo>
                      <a:pt x="181055" y="1804930"/>
                      <a:pt x="102727" y="1569096"/>
                      <a:pt x="102727" y="1291734"/>
                    </a:cubicBezTo>
                    <a:cubicBezTo>
                      <a:pt x="102727" y="1010967"/>
                      <a:pt x="191316" y="775132"/>
                      <a:pt x="368516" y="584231"/>
                    </a:cubicBezTo>
                    <a:cubicBezTo>
                      <a:pt x="545717" y="393341"/>
                      <a:pt x="781551" y="283344"/>
                      <a:pt x="1076019" y="254240"/>
                    </a:cubicBezTo>
                    <a:close/>
                  </a:path>
                </a:pathLst>
              </a:custGeom>
              <a:solidFill>
                <a:schemeClr val="accent3"/>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sp>
            <p:nvSpPr>
              <p:cNvPr id="72" name="Freeform: Shape 71">
                <a:extLst>
                  <a:ext uri="{FF2B5EF4-FFF2-40B4-BE49-F238E27FC236}">
                    <a16:creationId xmlns:a16="http://schemas.microsoft.com/office/drawing/2014/main" xmlns="" id="{514BB136-2EB8-4826-A127-3179FBD84DBD}"/>
                  </a:ext>
                </a:extLst>
              </p:cNvPr>
              <p:cNvSpPr/>
              <p:nvPr/>
            </p:nvSpPr>
            <p:spPr>
              <a:xfrm>
                <a:off x="3994750" y="808400"/>
                <a:ext cx="1257793" cy="4594288"/>
              </a:xfrm>
              <a:custGeom>
                <a:avLst/>
                <a:gdLst>
                  <a:gd name="connsiteX0" fmla="*/ 194613 w 1257794"/>
                  <a:gd name="connsiteY0" fmla="*/ 2544965 h 4594288"/>
                  <a:gd name="connsiteX1" fmla="*/ 194613 w 1257794"/>
                  <a:gd name="connsiteY1" fmla="*/ 3546510 h 4594288"/>
                  <a:gd name="connsiteX2" fmla="*/ 507912 w 1257794"/>
                  <a:gd name="connsiteY2" fmla="*/ 3368033 h 4594288"/>
                  <a:gd name="connsiteX3" fmla="*/ 628607 w 1257794"/>
                  <a:gd name="connsiteY3" fmla="*/ 3032900 h 4594288"/>
                  <a:gd name="connsiteX4" fmla="*/ 527169 w 1257794"/>
                  <a:gd name="connsiteY4" fmla="*/ 2736281 h 4594288"/>
                  <a:gd name="connsiteX5" fmla="*/ 194613 w 1257794"/>
                  <a:gd name="connsiteY5" fmla="*/ 2544965 h 4594288"/>
                  <a:gd name="connsiteX6" fmla="*/ 0 w 1257794"/>
                  <a:gd name="connsiteY6" fmla="*/ 0 h 4594288"/>
                  <a:gd name="connsiteX7" fmla="*/ 194613 w 1257794"/>
                  <a:gd name="connsiteY7" fmla="*/ 0 h 4594288"/>
                  <a:gd name="connsiteX8" fmla="*/ 194613 w 1257794"/>
                  <a:gd name="connsiteY8" fmla="*/ 254240 h 4594288"/>
                  <a:gd name="connsiteX9" fmla="*/ 844333 w 1257794"/>
                  <a:gd name="connsiteY9" fmla="*/ 532868 h 4594288"/>
                  <a:gd name="connsiteX10" fmla="*/ 1152502 w 1257794"/>
                  <a:gd name="connsiteY10" fmla="*/ 1147928 h 4594288"/>
                  <a:gd name="connsiteX11" fmla="*/ 502782 w 1257794"/>
                  <a:gd name="connsiteY11" fmla="*/ 1232675 h 4594288"/>
                  <a:gd name="connsiteX12" fmla="*/ 194613 w 1257794"/>
                  <a:gd name="connsiteY12" fmla="*/ 821779 h 4594288"/>
                  <a:gd name="connsiteX13" fmla="*/ 194613 w 1257794"/>
                  <a:gd name="connsiteY13" fmla="*/ 1825901 h 4594288"/>
                  <a:gd name="connsiteX14" fmla="*/ 1034372 w 1257794"/>
                  <a:gd name="connsiteY14" fmla="*/ 2258619 h 4594288"/>
                  <a:gd name="connsiteX15" fmla="*/ 1257794 w 1257794"/>
                  <a:gd name="connsiteY15" fmla="*/ 2940446 h 4594288"/>
                  <a:gd name="connsiteX16" fmla="*/ 976590 w 1257794"/>
                  <a:gd name="connsiteY16" fmla="*/ 3723711 h 4594288"/>
                  <a:gd name="connsiteX17" fmla="*/ 194613 w 1257794"/>
                  <a:gd name="connsiteY17" fmla="*/ 4114061 h 4594288"/>
                  <a:gd name="connsiteX18" fmla="*/ 194613 w 1257794"/>
                  <a:gd name="connsiteY18" fmla="*/ 4594288 h 4594288"/>
                  <a:gd name="connsiteX19" fmla="*/ 0 w 1257794"/>
                  <a:gd name="connsiteY19" fmla="*/ 4594288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94" h="4594288">
                    <a:moveTo>
                      <a:pt x="194613" y="2544965"/>
                    </a:moveTo>
                    <a:lnTo>
                      <a:pt x="194613" y="3546510"/>
                    </a:lnTo>
                    <a:cubicBezTo>
                      <a:pt x="323016" y="3522537"/>
                      <a:pt x="427445" y="3463052"/>
                      <a:pt x="507912" y="3368033"/>
                    </a:cubicBezTo>
                    <a:cubicBezTo>
                      <a:pt x="588379" y="3273013"/>
                      <a:pt x="628607" y="3161302"/>
                      <a:pt x="628607" y="3032900"/>
                    </a:cubicBezTo>
                    <a:cubicBezTo>
                      <a:pt x="628607" y="2918186"/>
                      <a:pt x="594798" y="2819313"/>
                      <a:pt x="527169" y="2736281"/>
                    </a:cubicBezTo>
                    <a:cubicBezTo>
                      <a:pt x="459551" y="2653248"/>
                      <a:pt x="348691" y="2589472"/>
                      <a:pt x="194613" y="2544965"/>
                    </a:cubicBezTo>
                    <a:close/>
                    <a:moveTo>
                      <a:pt x="0" y="0"/>
                    </a:moveTo>
                    <a:lnTo>
                      <a:pt x="194613" y="0"/>
                    </a:lnTo>
                    <a:lnTo>
                      <a:pt x="194613" y="254240"/>
                    </a:lnTo>
                    <a:cubicBezTo>
                      <a:pt x="466821" y="286761"/>
                      <a:pt x="683399" y="379640"/>
                      <a:pt x="844333" y="532868"/>
                    </a:cubicBezTo>
                    <a:cubicBezTo>
                      <a:pt x="1005268" y="686095"/>
                      <a:pt x="1107983" y="891123"/>
                      <a:pt x="1152502" y="1147928"/>
                    </a:cubicBezTo>
                    <a:lnTo>
                      <a:pt x="502782" y="1232675"/>
                    </a:lnTo>
                    <a:cubicBezTo>
                      <a:pt x="463405" y="1030649"/>
                      <a:pt x="360678" y="893688"/>
                      <a:pt x="194613" y="821779"/>
                    </a:cubicBezTo>
                    <a:lnTo>
                      <a:pt x="194613" y="1825901"/>
                    </a:lnTo>
                    <a:cubicBezTo>
                      <a:pt x="605497" y="1937187"/>
                      <a:pt x="885424" y="2081418"/>
                      <a:pt x="1034372" y="2258619"/>
                    </a:cubicBezTo>
                    <a:cubicBezTo>
                      <a:pt x="1183320" y="2435819"/>
                      <a:pt x="1257794" y="2663095"/>
                      <a:pt x="1257794" y="2940446"/>
                    </a:cubicBezTo>
                    <a:cubicBezTo>
                      <a:pt x="1257794" y="3250328"/>
                      <a:pt x="1164052" y="3511413"/>
                      <a:pt x="976590" y="3723711"/>
                    </a:cubicBezTo>
                    <a:cubicBezTo>
                      <a:pt x="789116" y="3935997"/>
                      <a:pt x="528457" y="4066114"/>
                      <a:pt x="194613" y="4114061"/>
                    </a:cubicBezTo>
                    <a:lnTo>
                      <a:pt x="194613" y="4594288"/>
                    </a:lnTo>
                    <a:lnTo>
                      <a:pt x="0" y="4594288"/>
                    </a:lnTo>
                    <a:close/>
                  </a:path>
                </a:pathLst>
              </a:custGeom>
              <a:solidFill>
                <a:schemeClr val="accent3">
                  <a:lumMod val="75000"/>
                </a:schemeClr>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grpSp>
        <p:grpSp>
          <p:nvGrpSpPr>
            <p:cNvPr id="59" name="Group 58">
              <a:extLst>
                <a:ext uri="{FF2B5EF4-FFF2-40B4-BE49-F238E27FC236}">
                  <a16:creationId xmlns:a16="http://schemas.microsoft.com/office/drawing/2014/main" xmlns="" id="{FCCD3510-1E16-4109-99CC-AA99DD8324E7}"/>
                </a:ext>
              </a:extLst>
            </p:cNvPr>
            <p:cNvGrpSpPr/>
            <p:nvPr/>
          </p:nvGrpSpPr>
          <p:grpSpPr>
            <a:xfrm>
              <a:off x="7752658" y="994337"/>
              <a:ext cx="1225070" cy="2107388"/>
              <a:chOff x="4659077" y="1646246"/>
              <a:chExt cx="1317110" cy="2265718"/>
            </a:xfrm>
          </p:grpSpPr>
          <p:grpSp>
            <p:nvGrpSpPr>
              <p:cNvPr id="60" name="Group 59">
                <a:extLst>
                  <a:ext uri="{FF2B5EF4-FFF2-40B4-BE49-F238E27FC236}">
                    <a16:creationId xmlns:a16="http://schemas.microsoft.com/office/drawing/2014/main" xmlns="" id="{DF44BD58-ABCE-4F14-ADA3-DFAC86DA7CB7}"/>
                  </a:ext>
                </a:extLst>
              </p:cNvPr>
              <p:cNvGrpSpPr/>
              <p:nvPr/>
            </p:nvGrpSpPr>
            <p:grpSpPr>
              <a:xfrm>
                <a:off x="5034927" y="2586047"/>
                <a:ext cx="488375" cy="1325917"/>
                <a:chOff x="4855528" y="2959100"/>
                <a:chExt cx="809838" cy="949154"/>
              </a:xfrm>
            </p:grpSpPr>
            <p:cxnSp>
              <p:nvCxnSpPr>
                <p:cNvPr id="68" name="Straight Connector 67">
                  <a:extLst>
                    <a:ext uri="{FF2B5EF4-FFF2-40B4-BE49-F238E27FC236}">
                      <a16:creationId xmlns:a16="http://schemas.microsoft.com/office/drawing/2014/main" xmlns="" id="{048D2965-FD93-45FC-AADB-E0400D36C4AE}"/>
                    </a:ext>
                  </a:extLst>
                </p:cNvPr>
                <p:cNvCxnSpPr>
                  <a:cxnSpLocks/>
                  <a:stCxn id="72" idx="6"/>
                </p:cNvCxnSpPr>
                <p:nvPr/>
              </p:nvCxnSpPr>
              <p:spPr>
                <a:xfrm flipH="1" flipV="1">
                  <a:off x="4855528" y="3042141"/>
                  <a:ext cx="433725" cy="866113"/>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A457565-54CF-490E-8E67-34578503A8B2}"/>
                    </a:ext>
                  </a:extLst>
                </p:cNvPr>
                <p:cNvCxnSpPr>
                  <a:cxnSpLocks/>
                </p:cNvCxnSpPr>
                <p:nvPr/>
              </p:nvCxnSpPr>
              <p:spPr>
                <a:xfrm flipV="1">
                  <a:off x="5321098" y="3042138"/>
                  <a:ext cx="344268" cy="856762"/>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C510CF3A-6629-40F1-A8F0-B69CCE8C9D37}"/>
                    </a:ext>
                  </a:extLst>
                </p:cNvPr>
                <p:cNvCxnSpPr>
                  <a:cxnSpLocks/>
                </p:cNvCxnSpPr>
                <p:nvPr/>
              </p:nvCxnSpPr>
              <p:spPr>
                <a:xfrm flipV="1">
                  <a:off x="5310366" y="2959100"/>
                  <a:ext cx="0" cy="939801"/>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xmlns="" id="{312758C5-EBFD-4F51-BFC6-9BF36E7B6410}"/>
                  </a:ext>
                </a:extLst>
              </p:cNvPr>
              <p:cNvGrpSpPr/>
              <p:nvPr/>
            </p:nvGrpSpPr>
            <p:grpSpPr>
              <a:xfrm>
                <a:off x="4659077" y="1646246"/>
                <a:ext cx="1317110" cy="1312853"/>
                <a:chOff x="7883801" y="2880051"/>
                <a:chExt cx="1317110" cy="1312853"/>
              </a:xfrm>
            </p:grpSpPr>
            <p:grpSp>
              <p:nvGrpSpPr>
                <p:cNvPr id="62" name="Group 61">
                  <a:extLst>
                    <a:ext uri="{FF2B5EF4-FFF2-40B4-BE49-F238E27FC236}">
                      <a16:creationId xmlns:a16="http://schemas.microsoft.com/office/drawing/2014/main" xmlns="" id="{ABB8D581-992C-4845-BCB3-A5B8A60B6BD9}"/>
                    </a:ext>
                  </a:extLst>
                </p:cNvPr>
                <p:cNvGrpSpPr/>
                <p:nvPr/>
              </p:nvGrpSpPr>
              <p:grpSpPr>
                <a:xfrm>
                  <a:off x="7883801" y="2880051"/>
                  <a:ext cx="1317110" cy="1312853"/>
                  <a:chOff x="7883801" y="2880051"/>
                  <a:chExt cx="1317110" cy="1312853"/>
                </a:xfrm>
              </p:grpSpPr>
              <p:sp>
                <p:nvSpPr>
                  <p:cNvPr id="66" name="Freeform: Shape 65">
                    <a:extLst>
                      <a:ext uri="{FF2B5EF4-FFF2-40B4-BE49-F238E27FC236}">
                        <a16:creationId xmlns:a16="http://schemas.microsoft.com/office/drawing/2014/main" xmlns="" id="{1A6BDFAB-5178-4954-BCB3-673187D356D8}"/>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67" name="Freeform: Shape 66">
                    <a:extLst>
                      <a:ext uri="{FF2B5EF4-FFF2-40B4-BE49-F238E27FC236}">
                        <a16:creationId xmlns:a16="http://schemas.microsoft.com/office/drawing/2014/main" xmlns="" id="{0EB5E4FC-91F8-4C0A-B062-AE5E5EA4843C}"/>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63" name="Group 62">
                  <a:extLst>
                    <a:ext uri="{FF2B5EF4-FFF2-40B4-BE49-F238E27FC236}">
                      <a16:creationId xmlns:a16="http://schemas.microsoft.com/office/drawing/2014/main" xmlns="" id="{F7FD3FDC-7CFE-48AD-8521-E5B89AF19BBD}"/>
                    </a:ext>
                  </a:extLst>
                </p:cNvPr>
                <p:cNvGrpSpPr/>
                <p:nvPr/>
              </p:nvGrpSpPr>
              <p:grpSpPr>
                <a:xfrm>
                  <a:off x="8148494" y="2880051"/>
                  <a:ext cx="787724" cy="1312853"/>
                  <a:chOff x="7883801" y="2880051"/>
                  <a:chExt cx="1317110" cy="1312853"/>
                </a:xfrm>
              </p:grpSpPr>
              <p:sp>
                <p:nvSpPr>
                  <p:cNvPr id="64" name="Freeform: Shape 63">
                    <a:extLst>
                      <a:ext uri="{FF2B5EF4-FFF2-40B4-BE49-F238E27FC236}">
                        <a16:creationId xmlns:a16="http://schemas.microsoft.com/office/drawing/2014/main" xmlns="" id="{7F27F4C5-630E-4975-A73B-8DC3E70DEDB7}"/>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65" name="Freeform: Shape 64">
                    <a:extLst>
                      <a:ext uri="{FF2B5EF4-FFF2-40B4-BE49-F238E27FC236}">
                        <a16:creationId xmlns:a16="http://schemas.microsoft.com/office/drawing/2014/main" xmlns="" id="{6F418A79-8BC1-4692-A280-4F1ECD059146}"/>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grpSp>
      <p:grpSp>
        <p:nvGrpSpPr>
          <p:cNvPr id="85" name="Group 84">
            <a:extLst>
              <a:ext uri="{FF2B5EF4-FFF2-40B4-BE49-F238E27FC236}">
                <a16:creationId xmlns:a16="http://schemas.microsoft.com/office/drawing/2014/main" xmlns="" id="{9C2A2F10-C023-40B7-928F-69DC3642852D}"/>
              </a:ext>
            </a:extLst>
          </p:cNvPr>
          <p:cNvGrpSpPr/>
          <p:nvPr/>
        </p:nvGrpSpPr>
        <p:grpSpPr>
          <a:xfrm>
            <a:off x="8494629" y="3960744"/>
            <a:ext cx="710332" cy="1271418"/>
            <a:chOff x="7127861" y="367419"/>
            <a:chExt cx="2494698" cy="4465241"/>
          </a:xfrm>
        </p:grpSpPr>
        <p:grpSp>
          <p:nvGrpSpPr>
            <p:cNvPr id="86" name="Group 85">
              <a:extLst>
                <a:ext uri="{FF2B5EF4-FFF2-40B4-BE49-F238E27FC236}">
                  <a16:creationId xmlns:a16="http://schemas.microsoft.com/office/drawing/2014/main" xmlns="" id="{41A4859B-9B25-4EE2-9F53-64AB8E4080A2}"/>
                </a:ext>
              </a:extLst>
            </p:cNvPr>
            <p:cNvGrpSpPr/>
            <p:nvPr/>
          </p:nvGrpSpPr>
          <p:grpSpPr>
            <a:xfrm rot="20987042">
              <a:off x="7127861" y="367419"/>
              <a:ext cx="1710567" cy="1705037"/>
              <a:chOff x="7883801" y="2880051"/>
              <a:chExt cx="1317110" cy="1312853"/>
            </a:xfrm>
          </p:grpSpPr>
          <p:grpSp>
            <p:nvGrpSpPr>
              <p:cNvPr id="109" name="Group 108">
                <a:extLst>
                  <a:ext uri="{FF2B5EF4-FFF2-40B4-BE49-F238E27FC236}">
                    <a16:creationId xmlns:a16="http://schemas.microsoft.com/office/drawing/2014/main" xmlns="" id="{7CEE27F0-DB76-4386-8282-F89B01F579E4}"/>
                  </a:ext>
                </a:extLst>
              </p:cNvPr>
              <p:cNvGrpSpPr/>
              <p:nvPr/>
            </p:nvGrpSpPr>
            <p:grpSpPr>
              <a:xfrm>
                <a:off x="7883801" y="2880051"/>
                <a:ext cx="1317110" cy="1312853"/>
                <a:chOff x="7883801" y="2880051"/>
                <a:chExt cx="1317110" cy="1312853"/>
              </a:xfrm>
            </p:grpSpPr>
            <p:sp>
              <p:nvSpPr>
                <p:cNvPr id="113" name="Freeform: Shape 112">
                  <a:extLst>
                    <a:ext uri="{FF2B5EF4-FFF2-40B4-BE49-F238E27FC236}">
                      <a16:creationId xmlns:a16="http://schemas.microsoft.com/office/drawing/2014/main" xmlns="" id="{7A535498-C02C-4248-BCB6-22DBC6DE053B}"/>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14" name="Freeform: Shape 113">
                  <a:extLst>
                    <a:ext uri="{FF2B5EF4-FFF2-40B4-BE49-F238E27FC236}">
                      <a16:creationId xmlns:a16="http://schemas.microsoft.com/office/drawing/2014/main" xmlns="" id="{A4CE8B96-812A-41BB-BB59-DE07A697A000}"/>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110" name="Group 109">
                <a:extLst>
                  <a:ext uri="{FF2B5EF4-FFF2-40B4-BE49-F238E27FC236}">
                    <a16:creationId xmlns:a16="http://schemas.microsoft.com/office/drawing/2014/main" xmlns="" id="{9347984E-5866-40BD-BA4D-A3C361DE424E}"/>
                  </a:ext>
                </a:extLst>
              </p:cNvPr>
              <p:cNvGrpSpPr/>
              <p:nvPr/>
            </p:nvGrpSpPr>
            <p:grpSpPr>
              <a:xfrm>
                <a:off x="8148494" y="2880051"/>
                <a:ext cx="787724" cy="1312853"/>
                <a:chOff x="7883801" y="2880051"/>
                <a:chExt cx="1317110" cy="1312853"/>
              </a:xfrm>
            </p:grpSpPr>
            <p:sp>
              <p:nvSpPr>
                <p:cNvPr id="111" name="Freeform: Shape 110">
                  <a:extLst>
                    <a:ext uri="{FF2B5EF4-FFF2-40B4-BE49-F238E27FC236}">
                      <a16:creationId xmlns:a16="http://schemas.microsoft.com/office/drawing/2014/main" xmlns="" id="{B4C5DAB7-54BB-4F19-A9EC-952E5A02F472}"/>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12" name="Freeform: Shape 111">
                  <a:extLst>
                    <a:ext uri="{FF2B5EF4-FFF2-40B4-BE49-F238E27FC236}">
                      <a16:creationId xmlns:a16="http://schemas.microsoft.com/office/drawing/2014/main" xmlns="" id="{F5AAADA6-CD13-4E28-86EC-7AB5CA157061}"/>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87" name="Group 86">
              <a:extLst>
                <a:ext uri="{FF2B5EF4-FFF2-40B4-BE49-F238E27FC236}">
                  <a16:creationId xmlns:a16="http://schemas.microsoft.com/office/drawing/2014/main" xmlns="" id="{839FEECB-502B-4ED2-BB86-8A8A5310B145}"/>
                </a:ext>
              </a:extLst>
            </p:cNvPr>
            <p:cNvGrpSpPr/>
            <p:nvPr/>
          </p:nvGrpSpPr>
          <p:grpSpPr>
            <a:xfrm rot="1189193">
              <a:off x="8162390" y="638412"/>
              <a:ext cx="1460169" cy="1455448"/>
              <a:chOff x="7883801" y="2880051"/>
              <a:chExt cx="1317110" cy="1312853"/>
            </a:xfrm>
          </p:grpSpPr>
          <p:grpSp>
            <p:nvGrpSpPr>
              <p:cNvPr id="103" name="Group 102">
                <a:extLst>
                  <a:ext uri="{FF2B5EF4-FFF2-40B4-BE49-F238E27FC236}">
                    <a16:creationId xmlns:a16="http://schemas.microsoft.com/office/drawing/2014/main" xmlns="" id="{081E76F6-874A-4A2C-B976-072C6907CC2F}"/>
                  </a:ext>
                </a:extLst>
              </p:cNvPr>
              <p:cNvGrpSpPr/>
              <p:nvPr/>
            </p:nvGrpSpPr>
            <p:grpSpPr>
              <a:xfrm>
                <a:off x="7883801" y="2880051"/>
                <a:ext cx="1317110" cy="1312853"/>
                <a:chOff x="7883801" y="2880051"/>
                <a:chExt cx="1317110" cy="1312853"/>
              </a:xfrm>
            </p:grpSpPr>
            <p:sp>
              <p:nvSpPr>
                <p:cNvPr id="107" name="Freeform: Shape 106">
                  <a:extLst>
                    <a:ext uri="{FF2B5EF4-FFF2-40B4-BE49-F238E27FC236}">
                      <a16:creationId xmlns:a16="http://schemas.microsoft.com/office/drawing/2014/main" xmlns="" id="{F1CCF745-5ABC-485C-84B1-24AF7B7F4CFE}"/>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08" name="Freeform: Shape 107">
                  <a:extLst>
                    <a:ext uri="{FF2B5EF4-FFF2-40B4-BE49-F238E27FC236}">
                      <a16:creationId xmlns:a16="http://schemas.microsoft.com/office/drawing/2014/main" xmlns="" id="{B3D3FA81-8A69-46F6-AABF-B9EB11DA5123}"/>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104" name="Group 103">
                <a:extLst>
                  <a:ext uri="{FF2B5EF4-FFF2-40B4-BE49-F238E27FC236}">
                    <a16:creationId xmlns:a16="http://schemas.microsoft.com/office/drawing/2014/main" xmlns="" id="{EBE3B984-98B8-46E2-B69D-6515DB383A50}"/>
                  </a:ext>
                </a:extLst>
              </p:cNvPr>
              <p:cNvGrpSpPr/>
              <p:nvPr/>
            </p:nvGrpSpPr>
            <p:grpSpPr>
              <a:xfrm>
                <a:off x="8148494" y="2880051"/>
                <a:ext cx="787724" cy="1312853"/>
                <a:chOff x="7883801" y="2880051"/>
                <a:chExt cx="1317110" cy="1312853"/>
              </a:xfrm>
            </p:grpSpPr>
            <p:sp>
              <p:nvSpPr>
                <p:cNvPr id="105" name="Freeform: Shape 104">
                  <a:extLst>
                    <a:ext uri="{FF2B5EF4-FFF2-40B4-BE49-F238E27FC236}">
                      <a16:creationId xmlns:a16="http://schemas.microsoft.com/office/drawing/2014/main" xmlns="" id="{5A006817-E3AE-4BC9-8930-C214DFE44726}"/>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06" name="Freeform: Shape 105">
                  <a:extLst>
                    <a:ext uri="{FF2B5EF4-FFF2-40B4-BE49-F238E27FC236}">
                      <a16:creationId xmlns:a16="http://schemas.microsoft.com/office/drawing/2014/main" xmlns="" id="{C192B30C-2BB9-41E5-A04A-841367450DE5}"/>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88" name="Group 87">
              <a:extLst>
                <a:ext uri="{FF2B5EF4-FFF2-40B4-BE49-F238E27FC236}">
                  <a16:creationId xmlns:a16="http://schemas.microsoft.com/office/drawing/2014/main" xmlns="" id="{38DEDF4D-1A57-498A-A5CC-CB09426171CC}"/>
                </a:ext>
              </a:extLst>
            </p:cNvPr>
            <p:cNvGrpSpPr/>
            <p:nvPr/>
          </p:nvGrpSpPr>
          <p:grpSpPr>
            <a:xfrm>
              <a:off x="7878630" y="3101727"/>
              <a:ext cx="940778" cy="1730933"/>
              <a:chOff x="2755505" y="808400"/>
              <a:chExt cx="2497038" cy="4594288"/>
            </a:xfrm>
          </p:grpSpPr>
          <p:sp>
            <p:nvSpPr>
              <p:cNvPr id="101" name="Freeform: Shape 100">
                <a:extLst>
                  <a:ext uri="{FF2B5EF4-FFF2-40B4-BE49-F238E27FC236}">
                    <a16:creationId xmlns:a16="http://schemas.microsoft.com/office/drawing/2014/main" xmlns="" id="{416298C7-0A51-4565-8E6D-15D7CF5F49EB}"/>
                  </a:ext>
                </a:extLst>
              </p:cNvPr>
              <p:cNvSpPr/>
              <p:nvPr/>
            </p:nvSpPr>
            <p:spPr>
              <a:xfrm>
                <a:off x="2755505" y="808400"/>
                <a:ext cx="1253788" cy="4594288"/>
              </a:xfrm>
              <a:custGeom>
                <a:avLst/>
                <a:gdLst>
                  <a:gd name="connsiteX0" fmla="*/ 1076019 w 1253788"/>
                  <a:gd name="connsiteY0" fmla="*/ 814072 h 4594288"/>
                  <a:gd name="connsiteX1" fmla="*/ 834629 w 1253788"/>
                  <a:gd name="connsiteY1" fmla="*/ 988707 h 4594288"/>
                  <a:gd name="connsiteX2" fmla="*/ 744740 w 1253788"/>
                  <a:gd name="connsiteY2" fmla="*/ 1260916 h 4594288"/>
                  <a:gd name="connsiteX3" fmla="*/ 826921 w 1253788"/>
                  <a:gd name="connsiteY3" fmla="*/ 1513879 h 4594288"/>
                  <a:gd name="connsiteX4" fmla="*/ 1076019 w 1253788"/>
                  <a:gd name="connsiteY4" fmla="*/ 1702629 h 4594288"/>
                  <a:gd name="connsiteX5" fmla="*/ 1076019 w 1253788"/>
                  <a:gd name="connsiteY5" fmla="*/ 0 h 4594288"/>
                  <a:gd name="connsiteX6" fmla="*/ 1253788 w 1253788"/>
                  <a:gd name="connsiteY6" fmla="*/ 0 h 4594288"/>
                  <a:gd name="connsiteX7" fmla="*/ 1253788 w 1253788"/>
                  <a:gd name="connsiteY7" fmla="*/ 4594288 h 4594288"/>
                  <a:gd name="connsiteX8" fmla="*/ 1076019 w 1253788"/>
                  <a:gd name="connsiteY8" fmla="*/ 4594288 h 4594288"/>
                  <a:gd name="connsiteX9" fmla="*/ 1076019 w 1253788"/>
                  <a:gd name="connsiteY9" fmla="*/ 4126899 h 4594288"/>
                  <a:gd name="connsiteX10" fmla="*/ 354390 w 1253788"/>
                  <a:gd name="connsiteY10" fmla="*/ 3795608 h 4594288"/>
                  <a:gd name="connsiteX11" fmla="*/ 0 w 1253788"/>
                  <a:gd name="connsiteY11" fmla="*/ 3012354 h 4594288"/>
                  <a:gd name="connsiteX12" fmla="*/ 670266 w 1253788"/>
                  <a:gd name="connsiteY12" fmla="*/ 2940446 h 4594288"/>
                  <a:gd name="connsiteX13" fmla="*/ 824356 w 1253788"/>
                  <a:gd name="connsiteY13" fmla="*/ 3294836 h 4594288"/>
                  <a:gd name="connsiteX14" fmla="*/ 1076019 w 1253788"/>
                  <a:gd name="connsiteY14" fmla="*/ 3510562 h 4594288"/>
                  <a:gd name="connsiteX15" fmla="*/ 1076019 w 1253788"/>
                  <a:gd name="connsiteY15" fmla="*/ 2434531 h 4594288"/>
                  <a:gd name="connsiteX16" fmla="*/ 337698 w 1253788"/>
                  <a:gd name="connsiteY16" fmla="*/ 1999248 h 4594288"/>
                  <a:gd name="connsiteX17" fmla="*/ 102727 w 1253788"/>
                  <a:gd name="connsiteY17" fmla="*/ 1291734 h 4594288"/>
                  <a:gd name="connsiteX18" fmla="*/ 368516 w 1253788"/>
                  <a:gd name="connsiteY18" fmla="*/ 584231 h 4594288"/>
                  <a:gd name="connsiteX19" fmla="*/ 1076019 w 1253788"/>
                  <a:gd name="connsiteY19" fmla="*/ 254240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788" h="4594288">
                    <a:moveTo>
                      <a:pt x="1076019" y="814072"/>
                    </a:moveTo>
                    <a:cubicBezTo>
                      <a:pt x="975018" y="848318"/>
                      <a:pt x="894551" y="906526"/>
                      <a:pt x="834629" y="988707"/>
                    </a:cubicBezTo>
                    <a:cubicBezTo>
                      <a:pt x="774707" y="1070889"/>
                      <a:pt x="744740" y="1161617"/>
                      <a:pt x="744740" y="1260916"/>
                    </a:cubicBezTo>
                    <a:cubicBezTo>
                      <a:pt x="744740" y="1351656"/>
                      <a:pt x="772130" y="1435977"/>
                      <a:pt x="826921" y="1513879"/>
                    </a:cubicBezTo>
                    <a:cubicBezTo>
                      <a:pt x="881701" y="1591781"/>
                      <a:pt x="964746" y="1654694"/>
                      <a:pt x="1076019" y="1702629"/>
                    </a:cubicBezTo>
                    <a:close/>
                    <a:moveTo>
                      <a:pt x="1076019" y="0"/>
                    </a:moveTo>
                    <a:lnTo>
                      <a:pt x="1253788" y="0"/>
                    </a:lnTo>
                    <a:lnTo>
                      <a:pt x="1253788" y="4594288"/>
                    </a:lnTo>
                    <a:lnTo>
                      <a:pt x="1076019" y="4594288"/>
                    </a:lnTo>
                    <a:lnTo>
                      <a:pt x="1076019" y="4126899"/>
                    </a:lnTo>
                    <a:cubicBezTo>
                      <a:pt x="779837" y="4090939"/>
                      <a:pt x="539298" y="3980516"/>
                      <a:pt x="354390" y="3795608"/>
                    </a:cubicBezTo>
                    <a:cubicBezTo>
                      <a:pt x="169493" y="3610712"/>
                      <a:pt x="51364" y="3349627"/>
                      <a:pt x="0" y="3012354"/>
                    </a:cubicBezTo>
                    <a:lnTo>
                      <a:pt x="670266" y="2940446"/>
                    </a:lnTo>
                    <a:cubicBezTo>
                      <a:pt x="697656" y="3077407"/>
                      <a:pt x="749019" y="3195537"/>
                      <a:pt x="824356" y="3294836"/>
                    </a:cubicBezTo>
                    <a:cubicBezTo>
                      <a:pt x="899681" y="3394134"/>
                      <a:pt x="983577" y="3466043"/>
                      <a:pt x="1076019" y="3510562"/>
                    </a:cubicBezTo>
                    <a:lnTo>
                      <a:pt x="1076019" y="2434531"/>
                    </a:lnTo>
                    <a:cubicBezTo>
                      <a:pt x="740461" y="2338660"/>
                      <a:pt x="494354" y="2193566"/>
                      <a:pt x="337698" y="1999248"/>
                    </a:cubicBezTo>
                    <a:cubicBezTo>
                      <a:pt x="181055" y="1804930"/>
                      <a:pt x="102727" y="1569096"/>
                      <a:pt x="102727" y="1291734"/>
                    </a:cubicBezTo>
                    <a:cubicBezTo>
                      <a:pt x="102727" y="1010967"/>
                      <a:pt x="191316" y="775132"/>
                      <a:pt x="368516" y="584231"/>
                    </a:cubicBezTo>
                    <a:cubicBezTo>
                      <a:pt x="545717" y="393341"/>
                      <a:pt x="781551" y="283344"/>
                      <a:pt x="1076019" y="254240"/>
                    </a:cubicBezTo>
                    <a:close/>
                  </a:path>
                </a:pathLst>
              </a:custGeom>
              <a:solidFill>
                <a:schemeClr val="accent3"/>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sp>
            <p:nvSpPr>
              <p:cNvPr id="102" name="Freeform: Shape 101">
                <a:extLst>
                  <a:ext uri="{FF2B5EF4-FFF2-40B4-BE49-F238E27FC236}">
                    <a16:creationId xmlns:a16="http://schemas.microsoft.com/office/drawing/2014/main" xmlns="" id="{10297C5E-6A9D-400C-88B0-69F8F65C97FC}"/>
                  </a:ext>
                </a:extLst>
              </p:cNvPr>
              <p:cNvSpPr/>
              <p:nvPr/>
            </p:nvSpPr>
            <p:spPr>
              <a:xfrm>
                <a:off x="3994750" y="808400"/>
                <a:ext cx="1257793" cy="4594288"/>
              </a:xfrm>
              <a:custGeom>
                <a:avLst/>
                <a:gdLst>
                  <a:gd name="connsiteX0" fmla="*/ 194613 w 1257794"/>
                  <a:gd name="connsiteY0" fmla="*/ 2544965 h 4594288"/>
                  <a:gd name="connsiteX1" fmla="*/ 194613 w 1257794"/>
                  <a:gd name="connsiteY1" fmla="*/ 3546510 h 4594288"/>
                  <a:gd name="connsiteX2" fmla="*/ 507912 w 1257794"/>
                  <a:gd name="connsiteY2" fmla="*/ 3368033 h 4594288"/>
                  <a:gd name="connsiteX3" fmla="*/ 628607 w 1257794"/>
                  <a:gd name="connsiteY3" fmla="*/ 3032900 h 4594288"/>
                  <a:gd name="connsiteX4" fmla="*/ 527169 w 1257794"/>
                  <a:gd name="connsiteY4" fmla="*/ 2736281 h 4594288"/>
                  <a:gd name="connsiteX5" fmla="*/ 194613 w 1257794"/>
                  <a:gd name="connsiteY5" fmla="*/ 2544965 h 4594288"/>
                  <a:gd name="connsiteX6" fmla="*/ 0 w 1257794"/>
                  <a:gd name="connsiteY6" fmla="*/ 0 h 4594288"/>
                  <a:gd name="connsiteX7" fmla="*/ 194613 w 1257794"/>
                  <a:gd name="connsiteY7" fmla="*/ 0 h 4594288"/>
                  <a:gd name="connsiteX8" fmla="*/ 194613 w 1257794"/>
                  <a:gd name="connsiteY8" fmla="*/ 254240 h 4594288"/>
                  <a:gd name="connsiteX9" fmla="*/ 844333 w 1257794"/>
                  <a:gd name="connsiteY9" fmla="*/ 532868 h 4594288"/>
                  <a:gd name="connsiteX10" fmla="*/ 1152502 w 1257794"/>
                  <a:gd name="connsiteY10" fmla="*/ 1147928 h 4594288"/>
                  <a:gd name="connsiteX11" fmla="*/ 502782 w 1257794"/>
                  <a:gd name="connsiteY11" fmla="*/ 1232675 h 4594288"/>
                  <a:gd name="connsiteX12" fmla="*/ 194613 w 1257794"/>
                  <a:gd name="connsiteY12" fmla="*/ 821779 h 4594288"/>
                  <a:gd name="connsiteX13" fmla="*/ 194613 w 1257794"/>
                  <a:gd name="connsiteY13" fmla="*/ 1825901 h 4594288"/>
                  <a:gd name="connsiteX14" fmla="*/ 1034372 w 1257794"/>
                  <a:gd name="connsiteY14" fmla="*/ 2258619 h 4594288"/>
                  <a:gd name="connsiteX15" fmla="*/ 1257794 w 1257794"/>
                  <a:gd name="connsiteY15" fmla="*/ 2940446 h 4594288"/>
                  <a:gd name="connsiteX16" fmla="*/ 976590 w 1257794"/>
                  <a:gd name="connsiteY16" fmla="*/ 3723711 h 4594288"/>
                  <a:gd name="connsiteX17" fmla="*/ 194613 w 1257794"/>
                  <a:gd name="connsiteY17" fmla="*/ 4114061 h 4594288"/>
                  <a:gd name="connsiteX18" fmla="*/ 194613 w 1257794"/>
                  <a:gd name="connsiteY18" fmla="*/ 4594288 h 4594288"/>
                  <a:gd name="connsiteX19" fmla="*/ 0 w 1257794"/>
                  <a:gd name="connsiteY19" fmla="*/ 4594288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94" h="4594288">
                    <a:moveTo>
                      <a:pt x="194613" y="2544965"/>
                    </a:moveTo>
                    <a:lnTo>
                      <a:pt x="194613" y="3546510"/>
                    </a:lnTo>
                    <a:cubicBezTo>
                      <a:pt x="323016" y="3522537"/>
                      <a:pt x="427445" y="3463052"/>
                      <a:pt x="507912" y="3368033"/>
                    </a:cubicBezTo>
                    <a:cubicBezTo>
                      <a:pt x="588379" y="3273013"/>
                      <a:pt x="628607" y="3161302"/>
                      <a:pt x="628607" y="3032900"/>
                    </a:cubicBezTo>
                    <a:cubicBezTo>
                      <a:pt x="628607" y="2918186"/>
                      <a:pt x="594798" y="2819313"/>
                      <a:pt x="527169" y="2736281"/>
                    </a:cubicBezTo>
                    <a:cubicBezTo>
                      <a:pt x="459551" y="2653248"/>
                      <a:pt x="348691" y="2589472"/>
                      <a:pt x="194613" y="2544965"/>
                    </a:cubicBezTo>
                    <a:close/>
                    <a:moveTo>
                      <a:pt x="0" y="0"/>
                    </a:moveTo>
                    <a:lnTo>
                      <a:pt x="194613" y="0"/>
                    </a:lnTo>
                    <a:lnTo>
                      <a:pt x="194613" y="254240"/>
                    </a:lnTo>
                    <a:cubicBezTo>
                      <a:pt x="466821" y="286761"/>
                      <a:pt x="683399" y="379640"/>
                      <a:pt x="844333" y="532868"/>
                    </a:cubicBezTo>
                    <a:cubicBezTo>
                      <a:pt x="1005268" y="686095"/>
                      <a:pt x="1107983" y="891123"/>
                      <a:pt x="1152502" y="1147928"/>
                    </a:cubicBezTo>
                    <a:lnTo>
                      <a:pt x="502782" y="1232675"/>
                    </a:lnTo>
                    <a:cubicBezTo>
                      <a:pt x="463405" y="1030649"/>
                      <a:pt x="360678" y="893688"/>
                      <a:pt x="194613" y="821779"/>
                    </a:cubicBezTo>
                    <a:lnTo>
                      <a:pt x="194613" y="1825901"/>
                    </a:lnTo>
                    <a:cubicBezTo>
                      <a:pt x="605497" y="1937187"/>
                      <a:pt x="885424" y="2081418"/>
                      <a:pt x="1034372" y="2258619"/>
                    </a:cubicBezTo>
                    <a:cubicBezTo>
                      <a:pt x="1183320" y="2435819"/>
                      <a:pt x="1257794" y="2663095"/>
                      <a:pt x="1257794" y="2940446"/>
                    </a:cubicBezTo>
                    <a:cubicBezTo>
                      <a:pt x="1257794" y="3250328"/>
                      <a:pt x="1164052" y="3511413"/>
                      <a:pt x="976590" y="3723711"/>
                    </a:cubicBezTo>
                    <a:cubicBezTo>
                      <a:pt x="789116" y="3935997"/>
                      <a:pt x="528457" y="4066114"/>
                      <a:pt x="194613" y="4114061"/>
                    </a:cubicBezTo>
                    <a:lnTo>
                      <a:pt x="194613" y="4594288"/>
                    </a:lnTo>
                    <a:lnTo>
                      <a:pt x="0" y="4594288"/>
                    </a:lnTo>
                    <a:close/>
                  </a:path>
                </a:pathLst>
              </a:custGeom>
              <a:solidFill>
                <a:schemeClr val="accent3">
                  <a:lumMod val="75000"/>
                </a:schemeClr>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grpSp>
        <p:grpSp>
          <p:nvGrpSpPr>
            <p:cNvPr id="89" name="Group 88">
              <a:extLst>
                <a:ext uri="{FF2B5EF4-FFF2-40B4-BE49-F238E27FC236}">
                  <a16:creationId xmlns:a16="http://schemas.microsoft.com/office/drawing/2014/main" xmlns="" id="{E4ABA156-4521-401F-9BBE-98635196DCEE}"/>
                </a:ext>
              </a:extLst>
            </p:cNvPr>
            <p:cNvGrpSpPr/>
            <p:nvPr/>
          </p:nvGrpSpPr>
          <p:grpSpPr>
            <a:xfrm>
              <a:off x="7752658" y="994337"/>
              <a:ext cx="1225070" cy="2107388"/>
              <a:chOff x="4659077" y="1646246"/>
              <a:chExt cx="1317110" cy="2265718"/>
            </a:xfrm>
          </p:grpSpPr>
          <p:grpSp>
            <p:nvGrpSpPr>
              <p:cNvPr id="90" name="Group 89">
                <a:extLst>
                  <a:ext uri="{FF2B5EF4-FFF2-40B4-BE49-F238E27FC236}">
                    <a16:creationId xmlns:a16="http://schemas.microsoft.com/office/drawing/2014/main" xmlns="" id="{3D25E5E1-FE67-4F11-9F68-C128713264C1}"/>
                  </a:ext>
                </a:extLst>
              </p:cNvPr>
              <p:cNvGrpSpPr/>
              <p:nvPr/>
            </p:nvGrpSpPr>
            <p:grpSpPr>
              <a:xfrm>
                <a:off x="5034927" y="2586047"/>
                <a:ext cx="488375" cy="1325917"/>
                <a:chOff x="4855528" y="2959100"/>
                <a:chExt cx="809838" cy="949154"/>
              </a:xfrm>
            </p:grpSpPr>
            <p:cxnSp>
              <p:nvCxnSpPr>
                <p:cNvPr id="98" name="Straight Connector 97">
                  <a:extLst>
                    <a:ext uri="{FF2B5EF4-FFF2-40B4-BE49-F238E27FC236}">
                      <a16:creationId xmlns:a16="http://schemas.microsoft.com/office/drawing/2014/main" xmlns="" id="{6493BBAD-0D98-4360-8A51-CFB8B94BDB95}"/>
                    </a:ext>
                  </a:extLst>
                </p:cNvPr>
                <p:cNvCxnSpPr>
                  <a:cxnSpLocks/>
                  <a:stCxn id="102" idx="6"/>
                </p:cNvCxnSpPr>
                <p:nvPr/>
              </p:nvCxnSpPr>
              <p:spPr>
                <a:xfrm flipH="1" flipV="1">
                  <a:off x="4855528" y="3042141"/>
                  <a:ext cx="433725" cy="866113"/>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C23F5749-FF27-4E41-82C9-DE8633653C64}"/>
                    </a:ext>
                  </a:extLst>
                </p:cNvPr>
                <p:cNvCxnSpPr>
                  <a:cxnSpLocks/>
                </p:cNvCxnSpPr>
                <p:nvPr/>
              </p:nvCxnSpPr>
              <p:spPr>
                <a:xfrm flipV="1">
                  <a:off x="5321098" y="3042138"/>
                  <a:ext cx="344268" cy="856762"/>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7F8F7035-3834-438B-BA4F-0E460BBC6474}"/>
                    </a:ext>
                  </a:extLst>
                </p:cNvPr>
                <p:cNvCxnSpPr>
                  <a:cxnSpLocks/>
                </p:cNvCxnSpPr>
                <p:nvPr/>
              </p:nvCxnSpPr>
              <p:spPr>
                <a:xfrm flipV="1">
                  <a:off x="5310366" y="2959100"/>
                  <a:ext cx="0" cy="939801"/>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xmlns="" id="{01F822B8-4C5C-4C2F-851C-2297EB7EC456}"/>
                  </a:ext>
                </a:extLst>
              </p:cNvPr>
              <p:cNvGrpSpPr/>
              <p:nvPr/>
            </p:nvGrpSpPr>
            <p:grpSpPr>
              <a:xfrm>
                <a:off x="4659077" y="1646246"/>
                <a:ext cx="1317110" cy="1312853"/>
                <a:chOff x="7883801" y="2880051"/>
                <a:chExt cx="1317110" cy="1312853"/>
              </a:xfrm>
            </p:grpSpPr>
            <p:grpSp>
              <p:nvGrpSpPr>
                <p:cNvPr id="92" name="Group 91">
                  <a:extLst>
                    <a:ext uri="{FF2B5EF4-FFF2-40B4-BE49-F238E27FC236}">
                      <a16:creationId xmlns:a16="http://schemas.microsoft.com/office/drawing/2014/main" xmlns="" id="{36E860D2-2524-4EAC-9E5D-DA133AE75B7B}"/>
                    </a:ext>
                  </a:extLst>
                </p:cNvPr>
                <p:cNvGrpSpPr/>
                <p:nvPr/>
              </p:nvGrpSpPr>
              <p:grpSpPr>
                <a:xfrm>
                  <a:off x="7883801" y="2880051"/>
                  <a:ext cx="1317110" cy="1312853"/>
                  <a:chOff x="7883801" y="2880051"/>
                  <a:chExt cx="1317110" cy="1312853"/>
                </a:xfrm>
              </p:grpSpPr>
              <p:sp>
                <p:nvSpPr>
                  <p:cNvPr id="96" name="Freeform: Shape 95">
                    <a:extLst>
                      <a:ext uri="{FF2B5EF4-FFF2-40B4-BE49-F238E27FC236}">
                        <a16:creationId xmlns:a16="http://schemas.microsoft.com/office/drawing/2014/main" xmlns="" id="{5C85C0B2-B5EC-4735-865D-CBF308CB65B5}"/>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97" name="Freeform: Shape 96">
                    <a:extLst>
                      <a:ext uri="{FF2B5EF4-FFF2-40B4-BE49-F238E27FC236}">
                        <a16:creationId xmlns:a16="http://schemas.microsoft.com/office/drawing/2014/main" xmlns="" id="{D9CF97C0-1B6C-4729-926E-A1F214646D98}"/>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93" name="Group 92">
                  <a:extLst>
                    <a:ext uri="{FF2B5EF4-FFF2-40B4-BE49-F238E27FC236}">
                      <a16:creationId xmlns:a16="http://schemas.microsoft.com/office/drawing/2014/main" xmlns="" id="{C62FC707-5ADD-47D2-A289-0C6497B427F1}"/>
                    </a:ext>
                  </a:extLst>
                </p:cNvPr>
                <p:cNvGrpSpPr/>
                <p:nvPr/>
              </p:nvGrpSpPr>
              <p:grpSpPr>
                <a:xfrm>
                  <a:off x="8148494" y="2880051"/>
                  <a:ext cx="787724" cy="1312853"/>
                  <a:chOff x="7883801" y="2880051"/>
                  <a:chExt cx="1317110" cy="1312853"/>
                </a:xfrm>
              </p:grpSpPr>
              <p:sp>
                <p:nvSpPr>
                  <p:cNvPr id="94" name="Freeform: Shape 93">
                    <a:extLst>
                      <a:ext uri="{FF2B5EF4-FFF2-40B4-BE49-F238E27FC236}">
                        <a16:creationId xmlns:a16="http://schemas.microsoft.com/office/drawing/2014/main" xmlns="" id="{E972779A-B7F0-478D-B282-D5B5EF66EF67}"/>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95" name="Freeform: Shape 94">
                    <a:extLst>
                      <a:ext uri="{FF2B5EF4-FFF2-40B4-BE49-F238E27FC236}">
                        <a16:creationId xmlns:a16="http://schemas.microsoft.com/office/drawing/2014/main" xmlns="" id="{5752CE01-2C26-40D4-9595-16E1F5924343}"/>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grpSp>
    </p:spTree>
    <p:extLst>
      <p:ext uri="{BB962C8B-B14F-4D97-AF65-F5344CB8AC3E}">
        <p14:creationId xmlns:p14="http://schemas.microsoft.com/office/powerpoint/2010/main" val="11080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3524036" y="339509"/>
            <a:ext cx="8372690" cy="724247"/>
          </a:xfrm>
          <a:prstGeom prst="rect">
            <a:avLst/>
          </a:prstGeom>
        </p:spPr>
        <p:txBody>
          <a:bodyPr/>
          <a:lstStyle/>
          <a:p>
            <a:r>
              <a:rPr lang="mn-MN" sz="2000" dirty="0">
                <a:solidFill>
                  <a:schemeClr val="tx1"/>
                </a:solidFill>
                <a:latin typeface="Arial" pitchFamily="34" charset="0"/>
              </a:rPr>
              <a:t>ОРОН НУТГИЙН ХӨГЖЛИЙН САНГИЙН ХӨРӨНГӨӨР 2021 ОНД ХЭРЭГЖҮҮЛСЭН ХӨРӨНГӨ ОРУУЛАЛТ ТӨСӨЛ АРГА ХЭМЖЭЭ</a:t>
            </a:r>
            <a:endParaRPr lang="en-US" sz="2000" dirty="0">
              <a:solidFill>
                <a:schemeClr val="tx1"/>
              </a:solidFill>
            </a:endParaRPr>
          </a:p>
        </p:txBody>
      </p:sp>
      <p:sp>
        <p:nvSpPr>
          <p:cNvPr id="3" name="Rectangle 2">
            <a:extLst>
              <a:ext uri="{FF2B5EF4-FFF2-40B4-BE49-F238E27FC236}">
                <a16:creationId xmlns:a16="http://schemas.microsoft.com/office/drawing/2014/main" xmlns="" id="{AA12197A-CB42-4BB3-8CF8-03B7668CD41E}"/>
              </a:ext>
            </a:extLst>
          </p:cNvPr>
          <p:cNvSpPr/>
          <p:nvPr/>
        </p:nvSpPr>
        <p:spPr>
          <a:xfrm>
            <a:off x="3610049" y="1184985"/>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a:extLst>
              <a:ext uri="{FF2B5EF4-FFF2-40B4-BE49-F238E27FC236}">
                <a16:creationId xmlns:a16="http://schemas.microsoft.com/office/drawing/2014/main" xmlns="" id="{83A990C3-2BB1-454F-A5A5-9C08B635FC21}"/>
              </a:ext>
            </a:extLst>
          </p:cNvPr>
          <p:cNvSpPr/>
          <p:nvPr/>
        </p:nvSpPr>
        <p:spPr>
          <a:xfrm>
            <a:off x="4410026" y="1256985"/>
            <a:ext cx="6881271"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a:extLst>
              <a:ext uri="{FF2B5EF4-FFF2-40B4-BE49-F238E27FC236}">
                <a16:creationId xmlns:a16="http://schemas.microsoft.com/office/drawing/2014/main" xmlns="" id="{695096ED-85F6-4156-88A9-DE2F54E5B261}"/>
              </a:ext>
            </a:extLst>
          </p:cNvPr>
          <p:cNvSpPr/>
          <p:nvPr/>
        </p:nvSpPr>
        <p:spPr>
          <a:xfrm>
            <a:off x="3702389" y="1256985"/>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xmlns="" id="{42C5C528-9CA3-44FB-B3FD-82F7B5F3E105}"/>
              </a:ext>
            </a:extLst>
          </p:cNvPr>
          <p:cNvSpPr txBox="1"/>
          <p:nvPr/>
        </p:nvSpPr>
        <p:spPr>
          <a:xfrm>
            <a:off x="3709108" y="1278154"/>
            <a:ext cx="605282" cy="461665"/>
          </a:xfrm>
          <a:prstGeom prst="rect">
            <a:avLst/>
          </a:prstGeom>
          <a:noFill/>
        </p:spPr>
        <p:txBody>
          <a:bodyPr wrap="square" rtlCol="0" anchor="ctr">
            <a:spAutoFit/>
          </a:bodyPr>
          <a:lstStyle/>
          <a:p>
            <a:pPr algn="ctr"/>
            <a:r>
              <a:rPr lang="en-US" altLang="ko-KR" sz="2400" b="1" dirty="0">
                <a:solidFill>
                  <a:schemeClr val="accent4"/>
                </a:solidFill>
                <a:latin typeface="Arial" pitchFamily="34" charset="0"/>
                <a:cs typeface="Arial" pitchFamily="34" charset="0"/>
              </a:rPr>
              <a:t>01</a:t>
            </a:r>
            <a:endParaRPr lang="ko-KR" altLang="en-US" sz="2400" b="1" dirty="0">
              <a:solidFill>
                <a:schemeClr val="accent4"/>
              </a:solidFill>
              <a:latin typeface="Arial" pitchFamily="34" charset="0"/>
              <a:cs typeface="Arial" pitchFamily="34" charset="0"/>
            </a:endParaRPr>
          </a:p>
        </p:txBody>
      </p:sp>
      <p:sp>
        <p:nvSpPr>
          <p:cNvPr id="7" name="TextBox 12">
            <a:extLst>
              <a:ext uri="{FF2B5EF4-FFF2-40B4-BE49-F238E27FC236}">
                <a16:creationId xmlns:a16="http://schemas.microsoft.com/office/drawing/2014/main" xmlns="" id="{D0252324-4A4A-43DE-BC46-99585C07F87C}"/>
              </a:ext>
            </a:extLst>
          </p:cNvPr>
          <p:cNvSpPr txBox="1"/>
          <p:nvPr/>
        </p:nvSpPr>
        <p:spPr bwMode="auto">
          <a:xfrm>
            <a:off x="4557461" y="1388881"/>
            <a:ext cx="6586400" cy="70788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mn-MN" sz="2000" dirty="0">
                <a:latin typeface="Arial" pitchFamily="34" charset="0"/>
                <a:cs typeface="Arial" pitchFamily="34" charset="0"/>
              </a:rPr>
              <a:t>1-р багийн худгийг түшиглэж мал угаалгын ванн барих </a:t>
            </a:r>
            <a:endParaRPr lang="en-US" sz="2000" dirty="0">
              <a:latin typeface="Arial" pitchFamily="34" charset="0"/>
              <a:cs typeface="Arial" pitchFamily="34" charset="0"/>
            </a:endParaRPr>
          </a:p>
          <a:p>
            <a:pPr algn="ctr">
              <a:defRPr/>
            </a:pPr>
            <a:endParaRPr lang="ko-KR" altLang="en-US" sz="2000" dirty="0">
              <a:latin typeface="Arial" pitchFamily="34" charset="0"/>
              <a:cs typeface="Arial" pitchFamily="34" charset="0"/>
            </a:endParaRPr>
          </a:p>
        </p:txBody>
      </p:sp>
      <p:sp>
        <p:nvSpPr>
          <p:cNvPr id="8" name="Rectangle 7">
            <a:extLst>
              <a:ext uri="{FF2B5EF4-FFF2-40B4-BE49-F238E27FC236}">
                <a16:creationId xmlns:a16="http://schemas.microsoft.com/office/drawing/2014/main" xmlns="" id="{1A7D6491-F24C-48DC-8BB2-B0216739ECC8}"/>
              </a:ext>
            </a:extLst>
          </p:cNvPr>
          <p:cNvSpPr/>
          <p:nvPr/>
        </p:nvSpPr>
        <p:spPr>
          <a:xfrm>
            <a:off x="3610049" y="1906379"/>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a16="http://schemas.microsoft.com/office/drawing/2014/main" xmlns="" id="{C7375E8B-3A22-48CB-ACE2-49A8B06EA523}"/>
              </a:ext>
            </a:extLst>
          </p:cNvPr>
          <p:cNvSpPr/>
          <p:nvPr/>
        </p:nvSpPr>
        <p:spPr>
          <a:xfrm>
            <a:off x="4410026" y="1978379"/>
            <a:ext cx="6881271"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a:extLst>
              <a:ext uri="{FF2B5EF4-FFF2-40B4-BE49-F238E27FC236}">
                <a16:creationId xmlns:a16="http://schemas.microsoft.com/office/drawing/2014/main" xmlns="" id="{E4BE5109-811C-41F7-B6AC-F77942ED4FDD}"/>
              </a:ext>
            </a:extLst>
          </p:cNvPr>
          <p:cNvSpPr/>
          <p:nvPr/>
        </p:nvSpPr>
        <p:spPr>
          <a:xfrm>
            <a:off x="3702389" y="1990736"/>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xmlns="" id="{8947FA82-643D-4766-8E68-19159D29D779}"/>
              </a:ext>
            </a:extLst>
          </p:cNvPr>
          <p:cNvSpPr txBox="1"/>
          <p:nvPr/>
        </p:nvSpPr>
        <p:spPr>
          <a:xfrm>
            <a:off x="3709108" y="1999548"/>
            <a:ext cx="605282" cy="461665"/>
          </a:xfrm>
          <a:prstGeom prst="rect">
            <a:avLst/>
          </a:prstGeom>
          <a:noFill/>
        </p:spPr>
        <p:txBody>
          <a:bodyPr wrap="square" rtlCol="0" anchor="ctr">
            <a:spAutoFit/>
          </a:bodyPr>
          <a:lstStyle/>
          <a:p>
            <a:pPr algn="ctr"/>
            <a:r>
              <a:rPr lang="en-US" altLang="ko-KR" sz="2400" b="1" dirty="0">
                <a:solidFill>
                  <a:schemeClr val="accent3"/>
                </a:solidFill>
                <a:latin typeface="Arial" pitchFamily="34" charset="0"/>
                <a:cs typeface="Arial" pitchFamily="34" charset="0"/>
              </a:rPr>
              <a:t>02</a:t>
            </a:r>
            <a:endParaRPr lang="ko-KR" altLang="en-US" sz="2400" b="1" dirty="0">
              <a:solidFill>
                <a:schemeClr val="accent3"/>
              </a:solidFill>
              <a:latin typeface="Arial" pitchFamily="34" charset="0"/>
              <a:cs typeface="Arial" pitchFamily="34" charset="0"/>
            </a:endParaRPr>
          </a:p>
        </p:txBody>
      </p:sp>
      <p:sp>
        <p:nvSpPr>
          <p:cNvPr id="13" name="Rectangle 12">
            <a:extLst>
              <a:ext uri="{FF2B5EF4-FFF2-40B4-BE49-F238E27FC236}">
                <a16:creationId xmlns:a16="http://schemas.microsoft.com/office/drawing/2014/main" xmlns="" id="{3A63C719-96BB-4E6E-952E-52FFDEFCEA49}"/>
              </a:ext>
            </a:extLst>
          </p:cNvPr>
          <p:cNvSpPr/>
          <p:nvPr/>
        </p:nvSpPr>
        <p:spPr>
          <a:xfrm>
            <a:off x="3610049" y="2640130"/>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a:extLst>
              <a:ext uri="{FF2B5EF4-FFF2-40B4-BE49-F238E27FC236}">
                <a16:creationId xmlns:a16="http://schemas.microsoft.com/office/drawing/2014/main" xmlns="" id="{913E103D-B4A0-4E0D-B4FD-F46E69BD0FD7}"/>
              </a:ext>
            </a:extLst>
          </p:cNvPr>
          <p:cNvSpPr/>
          <p:nvPr/>
        </p:nvSpPr>
        <p:spPr>
          <a:xfrm>
            <a:off x="4410026" y="2712130"/>
            <a:ext cx="6881271"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a16="http://schemas.microsoft.com/office/drawing/2014/main" xmlns="" id="{91E1B423-7503-47C1-B395-8851289E4F3F}"/>
              </a:ext>
            </a:extLst>
          </p:cNvPr>
          <p:cNvSpPr/>
          <p:nvPr/>
        </p:nvSpPr>
        <p:spPr>
          <a:xfrm>
            <a:off x="3702389" y="2724487"/>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xmlns="" id="{AA2F3DCF-C7A7-4FBC-800F-596C0F5B18CF}"/>
              </a:ext>
            </a:extLst>
          </p:cNvPr>
          <p:cNvSpPr txBox="1"/>
          <p:nvPr/>
        </p:nvSpPr>
        <p:spPr>
          <a:xfrm>
            <a:off x="3709108" y="2733299"/>
            <a:ext cx="605282" cy="461665"/>
          </a:xfrm>
          <a:prstGeom prst="rect">
            <a:avLst/>
          </a:prstGeom>
          <a:noFill/>
        </p:spPr>
        <p:txBody>
          <a:bodyPr wrap="square" rtlCol="0" anchor="ctr">
            <a:spAutoFit/>
          </a:bodyPr>
          <a:lstStyle/>
          <a:p>
            <a:pPr algn="ctr"/>
            <a:r>
              <a:rPr lang="en-US" altLang="ko-KR" sz="2400" b="1" dirty="0">
                <a:solidFill>
                  <a:schemeClr val="accent2"/>
                </a:solidFill>
                <a:latin typeface="Arial" pitchFamily="34" charset="0"/>
                <a:cs typeface="Arial" pitchFamily="34" charset="0"/>
              </a:rPr>
              <a:t>03</a:t>
            </a:r>
            <a:endParaRPr lang="ko-KR" altLang="en-US" sz="2400" b="1" dirty="0">
              <a:solidFill>
                <a:schemeClr val="accent2"/>
              </a:solidFill>
              <a:latin typeface="Arial" pitchFamily="34" charset="0"/>
              <a:cs typeface="Arial" pitchFamily="34" charset="0"/>
            </a:endParaRPr>
          </a:p>
        </p:txBody>
      </p:sp>
      <p:sp>
        <p:nvSpPr>
          <p:cNvPr id="18" name="Rectangle 17">
            <a:extLst>
              <a:ext uri="{FF2B5EF4-FFF2-40B4-BE49-F238E27FC236}">
                <a16:creationId xmlns:a16="http://schemas.microsoft.com/office/drawing/2014/main" xmlns="" id="{10C838B9-0A85-472A-B803-AB10C9053EBF}"/>
              </a:ext>
            </a:extLst>
          </p:cNvPr>
          <p:cNvSpPr/>
          <p:nvPr/>
        </p:nvSpPr>
        <p:spPr>
          <a:xfrm>
            <a:off x="3610049" y="3361523"/>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a:extLst>
              <a:ext uri="{FF2B5EF4-FFF2-40B4-BE49-F238E27FC236}">
                <a16:creationId xmlns:a16="http://schemas.microsoft.com/office/drawing/2014/main" xmlns="" id="{C00E2B14-89F0-4F2E-9083-55D0F792930B}"/>
              </a:ext>
            </a:extLst>
          </p:cNvPr>
          <p:cNvSpPr/>
          <p:nvPr/>
        </p:nvSpPr>
        <p:spPr>
          <a:xfrm>
            <a:off x="4410026" y="3433523"/>
            <a:ext cx="6881271"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19">
            <a:extLst>
              <a:ext uri="{FF2B5EF4-FFF2-40B4-BE49-F238E27FC236}">
                <a16:creationId xmlns:a16="http://schemas.microsoft.com/office/drawing/2014/main" xmlns="" id="{C235D0BF-B074-409C-9E2A-ADB5BD146FF4}"/>
              </a:ext>
            </a:extLst>
          </p:cNvPr>
          <p:cNvSpPr/>
          <p:nvPr/>
        </p:nvSpPr>
        <p:spPr>
          <a:xfrm>
            <a:off x="3702389" y="3433523"/>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xmlns="" id="{44506B10-1FD4-4079-8B92-F6AAB27368C8}"/>
              </a:ext>
            </a:extLst>
          </p:cNvPr>
          <p:cNvSpPr txBox="1"/>
          <p:nvPr/>
        </p:nvSpPr>
        <p:spPr>
          <a:xfrm>
            <a:off x="3709108" y="3454692"/>
            <a:ext cx="605282" cy="461665"/>
          </a:xfrm>
          <a:prstGeom prst="rect">
            <a:avLst/>
          </a:prstGeom>
          <a:noFill/>
        </p:spPr>
        <p:txBody>
          <a:bodyPr wrap="square" rtlCol="0" anchor="ctr">
            <a:spAutoFit/>
          </a:bodyPr>
          <a:lstStyle/>
          <a:p>
            <a:pPr algn="ctr"/>
            <a:r>
              <a:rPr lang="en-US" altLang="ko-KR" sz="2400" b="1" dirty="0">
                <a:solidFill>
                  <a:schemeClr val="accent1"/>
                </a:solidFill>
                <a:latin typeface="Arial" pitchFamily="34" charset="0"/>
                <a:cs typeface="Arial" pitchFamily="34" charset="0"/>
              </a:rPr>
              <a:t>04</a:t>
            </a:r>
            <a:endParaRPr lang="ko-KR" altLang="en-US" sz="2400" b="1" dirty="0">
              <a:solidFill>
                <a:schemeClr val="accent1"/>
              </a:solidFill>
              <a:latin typeface="Arial" pitchFamily="34" charset="0"/>
              <a:cs typeface="Arial" pitchFamily="34" charset="0"/>
            </a:endParaRPr>
          </a:p>
        </p:txBody>
      </p:sp>
      <p:sp>
        <p:nvSpPr>
          <p:cNvPr id="23" name="Rectangle 22">
            <a:extLst>
              <a:ext uri="{FF2B5EF4-FFF2-40B4-BE49-F238E27FC236}">
                <a16:creationId xmlns:a16="http://schemas.microsoft.com/office/drawing/2014/main" xmlns="" id="{DFFEEEF6-FF5A-4349-AD47-C83F974A3AA9}"/>
              </a:ext>
            </a:extLst>
          </p:cNvPr>
          <p:cNvSpPr/>
          <p:nvPr/>
        </p:nvSpPr>
        <p:spPr>
          <a:xfrm>
            <a:off x="3610049" y="4038729"/>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3">
            <a:extLst>
              <a:ext uri="{FF2B5EF4-FFF2-40B4-BE49-F238E27FC236}">
                <a16:creationId xmlns:a16="http://schemas.microsoft.com/office/drawing/2014/main" xmlns="" id="{704CFA57-35C1-4A07-9408-452DB4ED5B86}"/>
              </a:ext>
            </a:extLst>
          </p:cNvPr>
          <p:cNvSpPr/>
          <p:nvPr/>
        </p:nvSpPr>
        <p:spPr>
          <a:xfrm>
            <a:off x="4410026" y="4110729"/>
            <a:ext cx="6881271" cy="504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25" name="Rectangle 24">
            <a:extLst>
              <a:ext uri="{FF2B5EF4-FFF2-40B4-BE49-F238E27FC236}">
                <a16:creationId xmlns:a16="http://schemas.microsoft.com/office/drawing/2014/main" xmlns="" id="{87A0D896-5D02-4BDA-B5BD-574561084A1C}"/>
              </a:ext>
            </a:extLst>
          </p:cNvPr>
          <p:cNvSpPr/>
          <p:nvPr/>
        </p:nvSpPr>
        <p:spPr>
          <a:xfrm>
            <a:off x="3702389" y="4110729"/>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TextBox 25">
            <a:extLst>
              <a:ext uri="{FF2B5EF4-FFF2-40B4-BE49-F238E27FC236}">
                <a16:creationId xmlns:a16="http://schemas.microsoft.com/office/drawing/2014/main" xmlns="" id="{49CC3CAF-A582-4E2B-83B0-483BFC5D5E53}"/>
              </a:ext>
            </a:extLst>
          </p:cNvPr>
          <p:cNvSpPr txBox="1"/>
          <p:nvPr/>
        </p:nvSpPr>
        <p:spPr>
          <a:xfrm>
            <a:off x="3709108" y="4131897"/>
            <a:ext cx="605282" cy="461665"/>
          </a:xfrm>
          <a:prstGeom prst="rect">
            <a:avLst/>
          </a:prstGeom>
          <a:noFill/>
        </p:spPr>
        <p:txBody>
          <a:bodyPr wrap="square" rtlCol="0" anchor="ctr">
            <a:spAutoFit/>
          </a:bodyPr>
          <a:lstStyle/>
          <a:p>
            <a:pPr algn="ctr"/>
            <a:r>
              <a:rPr lang="en-US" altLang="ko-KR" sz="2400" b="1" dirty="0">
                <a:solidFill>
                  <a:schemeClr val="accent5"/>
                </a:solidFill>
                <a:latin typeface="Arial" pitchFamily="34" charset="0"/>
                <a:cs typeface="Arial" pitchFamily="34" charset="0"/>
              </a:rPr>
              <a:t>05</a:t>
            </a:r>
            <a:endParaRPr lang="ko-KR" altLang="en-US" sz="2400" b="1" dirty="0">
              <a:solidFill>
                <a:schemeClr val="accent5"/>
              </a:solidFill>
              <a:latin typeface="Arial" pitchFamily="34" charset="0"/>
              <a:cs typeface="Arial" pitchFamily="34" charset="0"/>
            </a:endParaRPr>
          </a:p>
        </p:txBody>
      </p:sp>
      <p:sp>
        <p:nvSpPr>
          <p:cNvPr id="28" name="TextBox 12">
            <a:extLst>
              <a:ext uri="{FF2B5EF4-FFF2-40B4-BE49-F238E27FC236}">
                <a16:creationId xmlns:a16="http://schemas.microsoft.com/office/drawing/2014/main" xmlns="" id="{98872BBE-D09B-4270-AA8E-87495041FFC9}"/>
              </a:ext>
            </a:extLst>
          </p:cNvPr>
          <p:cNvSpPr txBox="1"/>
          <p:nvPr/>
        </p:nvSpPr>
        <p:spPr bwMode="auto">
          <a:xfrm>
            <a:off x="4557461" y="2091879"/>
            <a:ext cx="6586400" cy="64633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mn-MN" sz="2000" dirty="0">
                <a:solidFill>
                  <a:schemeClr val="dk1"/>
                </a:solidFill>
                <a:latin typeface="Arial" pitchFamily="34" charset="0"/>
                <a:cs typeface="Arial" pitchFamily="34" charset="0"/>
              </a:rPr>
              <a:t>4-р багийн өвсний фондны засвар </a:t>
            </a:r>
            <a:endParaRPr lang="en-US" sz="2000" dirty="0">
              <a:latin typeface="Arial" pitchFamily="34" charset="0"/>
              <a:cs typeface="Arial" pitchFamily="34" charset="0"/>
            </a:endParaRPr>
          </a:p>
          <a:p>
            <a:pPr>
              <a:defRPr/>
            </a:pPr>
            <a:endParaRPr lang="ko-KR" altLang="en-US" sz="1600" dirty="0">
              <a:solidFill>
                <a:schemeClr val="bg1"/>
              </a:solidFill>
              <a:latin typeface="Arial" pitchFamily="34" charset="0"/>
              <a:cs typeface="Arial" pitchFamily="34" charset="0"/>
            </a:endParaRPr>
          </a:p>
        </p:txBody>
      </p:sp>
      <p:sp>
        <p:nvSpPr>
          <p:cNvPr id="29" name="TextBox 12">
            <a:extLst>
              <a:ext uri="{FF2B5EF4-FFF2-40B4-BE49-F238E27FC236}">
                <a16:creationId xmlns:a16="http://schemas.microsoft.com/office/drawing/2014/main" xmlns="" id="{E73CE693-7B2C-4012-9BF0-0ACCCB10CA70}"/>
              </a:ext>
            </a:extLst>
          </p:cNvPr>
          <p:cNvSpPr txBox="1"/>
          <p:nvPr/>
        </p:nvSpPr>
        <p:spPr bwMode="auto">
          <a:xfrm>
            <a:off x="4557461" y="2881376"/>
            <a:ext cx="658640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mn-MN" sz="2000" dirty="0">
                <a:latin typeface="Arial" pitchFamily="34" charset="0"/>
                <a:cs typeface="Arial" pitchFamily="34" charset="0"/>
              </a:rPr>
              <a:t>Сумын цэцэрлэгт хүрээлэнгийн засвар </a:t>
            </a:r>
            <a:endParaRPr lang="en-US" sz="2000" dirty="0">
              <a:latin typeface="Arial" pitchFamily="34" charset="0"/>
              <a:cs typeface="Arial" pitchFamily="34" charset="0"/>
            </a:endParaRPr>
          </a:p>
          <a:p>
            <a:pPr>
              <a:defRPr/>
            </a:pPr>
            <a:endParaRPr lang="ko-KR" altLang="en-US" sz="1200" dirty="0">
              <a:solidFill>
                <a:schemeClr val="bg1"/>
              </a:solidFill>
              <a:latin typeface="Arial" pitchFamily="34" charset="0"/>
              <a:cs typeface="Arial" pitchFamily="34" charset="0"/>
            </a:endParaRPr>
          </a:p>
        </p:txBody>
      </p:sp>
      <p:sp>
        <p:nvSpPr>
          <p:cNvPr id="30" name="TextBox 12">
            <a:extLst>
              <a:ext uri="{FF2B5EF4-FFF2-40B4-BE49-F238E27FC236}">
                <a16:creationId xmlns:a16="http://schemas.microsoft.com/office/drawing/2014/main" xmlns="" id="{18B39151-E83B-4C17-9A09-BE70E05E8DA7}"/>
              </a:ext>
            </a:extLst>
          </p:cNvPr>
          <p:cNvSpPr txBox="1"/>
          <p:nvPr/>
        </p:nvSpPr>
        <p:spPr bwMode="auto">
          <a:xfrm>
            <a:off x="4557461" y="3510232"/>
            <a:ext cx="658640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mn-MN" sz="2000" dirty="0">
                <a:solidFill>
                  <a:schemeClr val="dk1"/>
                </a:solidFill>
                <a:latin typeface="Arial" pitchFamily="34" charset="0"/>
                <a:cs typeface="Arial" pitchFamily="34" charset="0"/>
              </a:rPr>
              <a:t>Гэр хорооллын гудамжны тохижилт </a:t>
            </a:r>
            <a:endParaRPr lang="en-US" sz="2000" dirty="0">
              <a:latin typeface="Arial" pitchFamily="34" charset="0"/>
              <a:cs typeface="Arial" pitchFamily="34" charset="0"/>
            </a:endParaRPr>
          </a:p>
          <a:p>
            <a:pPr>
              <a:defRPr/>
            </a:pPr>
            <a:endParaRPr lang="ko-KR" altLang="en-US" sz="1200" dirty="0">
              <a:solidFill>
                <a:schemeClr val="bg1"/>
              </a:solidFill>
              <a:latin typeface="Arial" pitchFamily="34" charset="0"/>
              <a:cs typeface="Arial" pitchFamily="34" charset="0"/>
            </a:endParaRPr>
          </a:p>
        </p:txBody>
      </p:sp>
      <p:sp>
        <p:nvSpPr>
          <p:cNvPr id="31" name="TextBox 12">
            <a:extLst>
              <a:ext uri="{FF2B5EF4-FFF2-40B4-BE49-F238E27FC236}">
                <a16:creationId xmlns:a16="http://schemas.microsoft.com/office/drawing/2014/main" xmlns="" id="{1FCCF534-FE2F-4FA7-B8F3-4754BEC0BA89}"/>
              </a:ext>
            </a:extLst>
          </p:cNvPr>
          <p:cNvSpPr txBox="1"/>
          <p:nvPr/>
        </p:nvSpPr>
        <p:spPr bwMode="auto">
          <a:xfrm>
            <a:off x="4557461" y="4224230"/>
            <a:ext cx="658640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mn-MN" sz="2000" dirty="0">
                <a:solidFill>
                  <a:schemeClr val="dk1"/>
                </a:solidFill>
                <a:latin typeface="Arial" pitchFamily="34" charset="0"/>
                <a:cs typeface="Arial" pitchFamily="34" charset="0"/>
              </a:rPr>
              <a:t>Баяр наадмын талбайн засвар </a:t>
            </a:r>
            <a:endParaRPr lang="en-US" sz="2000" dirty="0">
              <a:latin typeface="Arial" pitchFamily="34" charset="0"/>
              <a:cs typeface="Arial" pitchFamily="34" charset="0"/>
            </a:endParaRPr>
          </a:p>
          <a:p>
            <a:pPr>
              <a:defRPr/>
            </a:pPr>
            <a:endParaRPr lang="ko-KR" altLang="en-US" sz="1200" dirty="0">
              <a:solidFill>
                <a:schemeClr val="bg1"/>
              </a:solidFill>
              <a:latin typeface="Arial" pitchFamily="34" charset="0"/>
              <a:cs typeface="Arial" pitchFamily="34" charset="0"/>
            </a:endParaRPr>
          </a:p>
        </p:txBody>
      </p:sp>
      <p:sp>
        <p:nvSpPr>
          <p:cNvPr id="34" name="Rectangle 33">
            <a:extLst>
              <a:ext uri="{FF2B5EF4-FFF2-40B4-BE49-F238E27FC236}">
                <a16:creationId xmlns:a16="http://schemas.microsoft.com/office/drawing/2014/main" xmlns="" id="{DFFEEEF6-FF5A-4349-AD47-C83F974A3AA9}"/>
              </a:ext>
            </a:extLst>
          </p:cNvPr>
          <p:cNvSpPr/>
          <p:nvPr/>
        </p:nvSpPr>
        <p:spPr>
          <a:xfrm>
            <a:off x="3609044" y="4681175"/>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ectangle 34">
            <a:extLst>
              <a:ext uri="{FF2B5EF4-FFF2-40B4-BE49-F238E27FC236}">
                <a16:creationId xmlns:a16="http://schemas.microsoft.com/office/drawing/2014/main" xmlns="" id="{704CFA57-35C1-4A07-9408-452DB4ED5B86}"/>
              </a:ext>
            </a:extLst>
          </p:cNvPr>
          <p:cNvSpPr/>
          <p:nvPr/>
        </p:nvSpPr>
        <p:spPr>
          <a:xfrm>
            <a:off x="4409021" y="4753175"/>
            <a:ext cx="6881271" cy="5040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sp>
        <p:nvSpPr>
          <p:cNvPr id="36" name="Rectangle 35">
            <a:extLst>
              <a:ext uri="{FF2B5EF4-FFF2-40B4-BE49-F238E27FC236}">
                <a16:creationId xmlns:a16="http://schemas.microsoft.com/office/drawing/2014/main" xmlns="" id="{87A0D896-5D02-4BDA-B5BD-574561084A1C}"/>
              </a:ext>
            </a:extLst>
          </p:cNvPr>
          <p:cNvSpPr/>
          <p:nvPr/>
        </p:nvSpPr>
        <p:spPr>
          <a:xfrm>
            <a:off x="3701384" y="4753175"/>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TextBox 36">
            <a:extLst>
              <a:ext uri="{FF2B5EF4-FFF2-40B4-BE49-F238E27FC236}">
                <a16:creationId xmlns:a16="http://schemas.microsoft.com/office/drawing/2014/main" xmlns="" id="{49CC3CAF-A582-4E2B-83B0-483BFC5D5E53}"/>
              </a:ext>
            </a:extLst>
          </p:cNvPr>
          <p:cNvSpPr txBox="1"/>
          <p:nvPr/>
        </p:nvSpPr>
        <p:spPr>
          <a:xfrm>
            <a:off x="3708103" y="4774343"/>
            <a:ext cx="605282" cy="461665"/>
          </a:xfrm>
          <a:prstGeom prst="rect">
            <a:avLst/>
          </a:prstGeom>
          <a:noFill/>
        </p:spPr>
        <p:txBody>
          <a:bodyPr wrap="square" rtlCol="0" anchor="ctr">
            <a:spAutoFit/>
          </a:bodyPr>
          <a:lstStyle/>
          <a:p>
            <a:pPr algn="ctr"/>
            <a:r>
              <a:rPr lang="en-US" altLang="ko-KR" sz="2400" b="1" dirty="0" smtClean="0">
                <a:solidFill>
                  <a:schemeClr val="accent1">
                    <a:lumMod val="75000"/>
                  </a:schemeClr>
                </a:solidFill>
                <a:latin typeface="Arial" pitchFamily="34" charset="0"/>
                <a:cs typeface="Arial" pitchFamily="34" charset="0"/>
              </a:rPr>
              <a:t>06</a:t>
            </a:r>
            <a:endParaRPr lang="ko-KR" altLang="en-US" sz="2400" b="1" dirty="0">
              <a:solidFill>
                <a:schemeClr val="accent1">
                  <a:lumMod val="75000"/>
                </a:schemeClr>
              </a:solidFill>
              <a:latin typeface="Arial" pitchFamily="34" charset="0"/>
              <a:cs typeface="Arial" pitchFamily="34" charset="0"/>
            </a:endParaRPr>
          </a:p>
        </p:txBody>
      </p:sp>
      <p:sp>
        <p:nvSpPr>
          <p:cNvPr id="38" name="TextBox 12">
            <a:extLst>
              <a:ext uri="{FF2B5EF4-FFF2-40B4-BE49-F238E27FC236}">
                <a16:creationId xmlns:a16="http://schemas.microsoft.com/office/drawing/2014/main" xmlns="" id="{1FCCF534-FE2F-4FA7-B8F3-4754BEC0BA89}"/>
              </a:ext>
            </a:extLst>
          </p:cNvPr>
          <p:cNvSpPr txBox="1"/>
          <p:nvPr/>
        </p:nvSpPr>
        <p:spPr bwMode="auto">
          <a:xfrm>
            <a:off x="4556456" y="4866676"/>
            <a:ext cx="658640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mn-MN" sz="2000" dirty="0">
                <a:solidFill>
                  <a:schemeClr val="dk1"/>
                </a:solidFill>
                <a:latin typeface="Arial" pitchFamily="34" charset="0"/>
                <a:cs typeface="Arial" pitchFamily="34" charset="0"/>
              </a:rPr>
              <a:t>Соёлын төвийн тоног төхөөрөмж нийлүүлэх </a:t>
            </a:r>
            <a:endParaRPr lang="en-US" sz="2000" dirty="0">
              <a:latin typeface="Arial" pitchFamily="34" charset="0"/>
              <a:cs typeface="Arial" pitchFamily="34" charset="0"/>
            </a:endParaRPr>
          </a:p>
          <a:p>
            <a:pPr>
              <a:defRPr/>
            </a:pPr>
            <a:endParaRPr lang="ko-KR" altLang="en-US" sz="1200" dirty="0">
              <a:solidFill>
                <a:schemeClr val="bg1"/>
              </a:solidFill>
              <a:latin typeface="Arial" pitchFamily="34" charset="0"/>
              <a:cs typeface="Arial" pitchFamily="34" charset="0"/>
            </a:endParaRPr>
          </a:p>
        </p:txBody>
      </p:sp>
      <p:sp>
        <p:nvSpPr>
          <p:cNvPr id="39" name="Rectangle 38">
            <a:extLst>
              <a:ext uri="{FF2B5EF4-FFF2-40B4-BE49-F238E27FC236}">
                <a16:creationId xmlns:a16="http://schemas.microsoft.com/office/drawing/2014/main" xmlns="" id="{DFFEEEF6-FF5A-4349-AD47-C83F974A3AA9}"/>
              </a:ext>
            </a:extLst>
          </p:cNvPr>
          <p:cNvSpPr/>
          <p:nvPr/>
        </p:nvSpPr>
        <p:spPr>
          <a:xfrm>
            <a:off x="3613160" y="5340212"/>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ectangle 39">
            <a:extLst>
              <a:ext uri="{FF2B5EF4-FFF2-40B4-BE49-F238E27FC236}">
                <a16:creationId xmlns:a16="http://schemas.microsoft.com/office/drawing/2014/main" xmlns="" id="{704CFA57-35C1-4A07-9408-452DB4ED5B86}"/>
              </a:ext>
            </a:extLst>
          </p:cNvPr>
          <p:cNvSpPr/>
          <p:nvPr/>
        </p:nvSpPr>
        <p:spPr>
          <a:xfrm>
            <a:off x="4413137" y="5412212"/>
            <a:ext cx="6881271" cy="5040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ko-KR" altLang="en-US"/>
          </a:p>
        </p:txBody>
      </p:sp>
      <p:sp>
        <p:nvSpPr>
          <p:cNvPr id="41" name="Rectangle 40">
            <a:extLst>
              <a:ext uri="{FF2B5EF4-FFF2-40B4-BE49-F238E27FC236}">
                <a16:creationId xmlns:a16="http://schemas.microsoft.com/office/drawing/2014/main" xmlns="" id="{87A0D896-5D02-4BDA-B5BD-574561084A1C}"/>
              </a:ext>
            </a:extLst>
          </p:cNvPr>
          <p:cNvSpPr/>
          <p:nvPr/>
        </p:nvSpPr>
        <p:spPr>
          <a:xfrm>
            <a:off x="3705500" y="5412212"/>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TextBox 41">
            <a:extLst>
              <a:ext uri="{FF2B5EF4-FFF2-40B4-BE49-F238E27FC236}">
                <a16:creationId xmlns:a16="http://schemas.microsoft.com/office/drawing/2014/main" xmlns="" id="{49CC3CAF-A582-4E2B-83B0-483BFC5D5E53}"/>
              </a:ext>
            </a:extLst>
          </p:cNvPr>
          <p:cNvSpPr txBox="1"/>
          <p:nvPr/>
        </p:nvSpPr>
        <p:spPr>
          <a:xfrm>
            <a:off x="3712219" y="5433380"/>
            <a:ext cx="605282" cy="461665"/>
          </a:xfrm>
          <a:prstGeom prst="rect">
            <a:avLst/>
          </a:prstGeom>
          <a:noFill/>
        </p:spPr>
        <p:txBody>
          <a:bodyPr wrap="square" rtlCol="0" anchor="ctr">
            <a:spAutoFit/>
          </a:bodyPr>
          <a:lstStyle/>
          <a:p>
            <a:pPr algn="ctr"/>
            <a:r>
              <a:rPr lang="en-US" altLang="ko-KR" sz="2400" b="1" dirty="0" smtClean="0">
                <a:solidFill>
                  <a:schemeClr val="accent5"/>
                </a:solidFill>
                <a:latin typeface="Arial" pitchFamily="34" charset="0"/>
                <a:cs typeface="Arial" pitchFamily="34" charset="0"/>
              </a:rPr>
              <a:t>07</a:t>
            </a:r>
            <a:endParaRPr lang="ko-KR" altLang="en-US" sz="2400" b="1" dirty="0">
              <a:solidFill>
                <a:schemeClr val="accent5"/>
              </a:solidFill>
              <a:latin typeface="Arial" pitchFamily="34" charset="0"/>
              <a:cs typeface="Arial" pitchFamily="34" charset="0"/>
            </a:endParaRPr>
          </a:p>
        </p:txBody>
      </p:sp>
      <p:sp>
        <p:nvSpPr>
          <p:cNvPr id="43" name="TextBox 12">
            <a:extLst>
              <a:ext uri="{FF2B5EF4-FFF2-40B4-BE49-F238E27FC236}">
                <a16:creationId xmlns:a16="http://schemas.microsoft.com/office/drawing/2014/main" xmlns="" id="{1FCCF534-FE2F-4FA7-B8F3-4754BEC0BA89}"/>
              </a:ext>
            </a:extLst>
          </p:cNvPr>
          <p:cNvSpPr txBox="1"/>
          <p:nvPr/>
        </p:nvSpPr>
        <p:spPr bwMode="auto">
          <a:xfrm>
            <a:off x="4560572" y="5525713"/>
            <a:ext cx="658640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mn-MN" sz="2000" dirty="0">
                <a:solidFill>
                  <a:schemeClr val="dk1"/>
                </a:solidFill>
                <a:latin typeface="Arial" pitchFamily="34" charset="0"/>
                <a:cs typeface="Arial" pitchFamily="34" charset="0"/>
              </a:rPr>
              <a:t>Таван толгойд мал угаадгын ванн барих </a:t>
            </a:r>
            <a:endParaRPr lang="en-US" sz="2000" dirty="0">
              <a:latin typeface="Arial" pitchFamily="34" charset="0"/>
              <a:cs typeface="Arial" pitchFamily="34" charset="0"/>
            </a:endParaRPr>
          </a:p>
          <a:p>
            <a:pPr>
              <a:defRPr/>
            </a:pPr>
            <a:endParaRPr lang="ko-KR" altLang="en-US" sz="1200" dirty="0">
              <a:solidFill>
                <a:schemeClr val="bg1"/>
              </a:solidFill>
              <a:latin typeface="Arial" pitchFamily="34" charset="0"/>
              <a:cs typeface="Arial" pitchFamily="34" charset="0"/>
            </a:endParaRPr>
          </a:p>
        </p:txBody>
      </p:sp>
      <p:sp>
        <p:nvSpPr>
          <p:cNvPr id="44" name="Rectangle 43">
            <a:extLst>
              <a:ext uri="{FF2B5EF4-FFF2-40B4-BE49-F238E27FC236}">
                <a16:creationId xmlns:a16="http://schemas.microsoft.com/office/drawing/2014/main" xmlns="" id="{DFFEEEF6-FF5A-4349-AD47-C83F974A3AA9}"/>
              </a:ext>
            </a:extLst>
          </p:cNvPr>
          <p:cNvSpPr/>
          <p:nvPr/>
        </p:nvSpPr>
        <p:spPr>
          <a:xfrm>
            <a:off x="3629633" y="6023963"/>
            <a:ext cx="7773716" cy="648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Rectangle 44">
            <a:extLst>
              <a:ext uri="{FF2B5EF4-FFF2-40B4-BE49-F238E27FC236}">
                <a16:creationId xmlns:a16="http://schemas.microsoft.com/office/drawing/2014/main" xmlns="" id="{704CFA57-35C1-4A07-9408-452DB4ED5B86}"/>
              </a:ext>
            </a:extLst>
          </p:cNvPr>
          <p:cNvSpPr/>
          <p:nvPr/>
        </p:nvSpPr>
        <p:spPr>
          <a:xfrm>
            <a:off x="4429610" y="6095963"/>
            <a:ext cx="6881271" cy="504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a:p>
        </p:txBody>
      </p:sp>
      <p:sp>
        <p:nvSpPr>
          <p:cNvPr id="46" name="Rectangle 45">
            <a:extLst>
              <a:ext uri="{FF2B5EF4-FFF2-40B4-BE49-F238E27FC236}">
                <a16:creationId xmlns:a16="http://schemas.microsoft.com/office/drawing/2014/main" xmlns="" id="{87A0D896-5D02-4BDA-B5BD-574561084A1C}"/>
              </a:ext>
            </a:extLst>
          </p:cNvPr>
          <p:cNvSpPr/>
          <p:nvPr/>
        </p:nvSpPr>
        <p:spPr>
          <a:xfrm>
            <a:off x="3721973" y="6095963"/>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TextBox 46">
            <a:extLst>
              <a:ext uri="{FF2B5EF4-FFF2-40B4-BE49-F238E27FC236}">
                <a16:creationId xmlns:a16="http://schemas.microsoft.com/office/drawing/2014/main" xmlns="" id="{49CC3CAF-A582-4E2B-83B0-483BFC5D5E53}"/>
              </a:ext>
            </a:extLst>
          </p:cNvPr>
          <p:cNvSpPr txBox="1"/>
          <p:nvPr/>
        </p:nvSpPr>
        <p:spPr>
          <a:xfrm>
            <a:off x="3728692" y="6117131"/>
            <a:ext cx="605282" cy="461665"/>
          </a:xfrm>
          <a:prstGeom prst="rect">
            <a:avLst/>
          </a:prstGeom>
          <a:noFill/>
        </p:spPr>
        <p:txBody>
          <a:bodyPr wrap="square" rtlCol="0" anchor="ctr">
            <a:spAutoFit/>
          </a:bodyPr>
          <a:lstStyle/>
          <a:p>
            <a:pPr algn="ctr"/>
            <a:r>
              <a:rPr lang="en-US" altLang="ko-KR" sz="2400" b="1" dirty="0" smtClean="0">
                <a:solidFill>
                  <a:schemeClr val="tx2">
                    <a:lumMod val="75000"/>
                  </a:schemeClr>
                </a:solidFill>
                <a:latin typeface="Arial" pitchFamily="34" charset="0"/>
                <a:cs typeface="Arial" pitchFamily="34" charset="0"/>
              </a:rPr>
              <a:t>0</a:t>
            </a:r>
            <a:r>
              <a:rPr lang="mn-MN" altLang="ko-KR" sz="2400" b="1" dirty="0" smtClean="0">
                <a:solidFill>
                  <a:schemeClr val="tx2">
                    <a:lumMod val="75000"/>
                  </a:schemeClr>
                </a:solidFill>
                <a:latin typeface="Arial" pitchFamily="34" charset="0"/>
                <a:cs typeface="Arial" pitchFamily="34" charset="0"/>
              </a:rPr>
              <a:t>8</a:t>
            </a:r>
            <a:endParaRPr lang="ko-KR" altLang="en-US" sz="2400" b="1" dirty="0">
              <a:solidFill>
                <a:schemeClr val="tx2">
                  <a:lumMod val="75000"/>
                </a:schemeClr>
              </a:solidFill>
              <a:latin typeface="Arial" pitchFamily="34" charset="0"/>
              <a:cs typeface="Arial" pitchFamily="34" charset="0"/>
            </a:endParaRPr>
          </a:p>
        </p:txBody>
      </p:sp>
      <p:sp>
        <p:nvSpPr>
          <p:cNvPr id="48" name="TextBox 12">
            <a:extLst>
              <a:ext uri="{FF2B5EF4-FFF2-40B4-BE49-F238E27FC236}">
                <a16:creationId xmlns:a16="http://schemas.microsoft.com/office/drawing/2014/main" xmlns="" id="{1FCCF534-FE2F-4FA7-B8F3-4754BEC0BA89}"/>
              </a:ext>
            </a:extLst>
          </p:cNvPr>
          <p:cNvSpPr txBox="1"/>
          <p:nvPr/>
        </p:nvSpPr>
        <p:spPr bwMode="auto">
          <a:xfrm>
            <a:off x="4577045" y="6209464"/>
            <a:ext cx="658640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mn-MN" sz="2000" dirty="0">
                <a:solidFill>
                  <a:schemeClr val="dk1"/>
                </a:solidFill>
                <a:latin typeface="Arial" pitchFamily="34" charset="0"/>
                <a:cs typeface="Arial" pitchFamily="34" charset="0"/>
              </a:rPr>
              <a:t>1-р багийн худгийн үлдэгдэл төсөв </a:t>
            </a:r>
            <a:endParaRPr lang="en-US" sz="2000" dirty="0">
              <a:latin typeface="Arial" pitchFamily="34" charset="0"/>
              <a:cs typeface="Arial" pitchFamily="34" charset="0"/>
            </a:endParaRPr>
          </a:p>
          <a:p>
            <a:pPr>
              <a:defRPr/>
            </a:pPr>
            <a:endParaRPr lang="ko-KR" alt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04184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1613390" y="338871"/>
            <a:ext cx="9309144" cy="724247"/>
          </a:xfrm>
          <a:prstGeom prst="rect">
            <a:avLst/>
          </a:prstGeom>
        </p:spPr>
        <p:txBody>
          <a:bodyPr/>
          <a:lstStyle/>
          <a:p>
            <a:r>
              <a:rPr lang="mn-MN" sz="2000" dirty="0" smtClean="0"/>
              <a:t>Шууд худалдан авалтаар дараах ажлуудыг 100</a:t>
            </a:r>
            <a:r>
              <a:rPr lang="en-US" sz="2000" dirty="0" smtClean="0"/>
              <a:t>%</a:t>
            </a:r>
            <a:r>
              <a:rPr lang="mn-MN" sz="2000" dirty="0"/>
              <a:t> </a:t>
            </a:r>
            <a:r>
              <a:rPr lang="mn-MN" sz="2000" dirty="0" smtClean="0"/>
              <a:t>хийж гүйцэтгэв</a:t>
            </a:r>
            <a:endParaRPr lang="en-US" sz="2000" dirty="0"/>
          </a:p>
        </p:txBody>
      </p:sp>
      <p:sp>
        <p:nvSpPr>
          <p:cNvPr id="67" name="Rectangle 66">
            <a:extLst>
              <a:ext uri="{FF2B5EF4-FFF2-40B4-BE49-F238E27FC236}">
                <a16:creationId xmlns:a16="http://schemas.microsoft.com/office/drawing/2014/main" xmlns="" id="{6E3112BF-C941-45F9-B3A6-052202EC825D}"/>
              </a:ext>
            </a:extLst>
          </p:cNvPr>
          <p:cNvSpPr/>
          <p:nvPr/>
        </p:nvSpPr>
        <p:spPr>
          <a:xfrm>
            <a:off x="114129" y="4246004"/>
            <a:ext cx="156369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71" name="Rectangle 70">
            <a:extLst>
              <a:ext uri="{FF2B5EF4-FFF2-40B4-BE49-F238E27FC236}">
                <a16:creationId xmlns:a16="http://schemas.microsoft.com/office/drawing/2014/main" xmlns="" id="{8B7A1A35-9D4A-47D1-B78B-A32321893632}"/>
              </a:ext>
            </a:extLst>
          </p:cNvPr>
          <p:cNvSpPr/>
          <p:nvPr/>
        </p:nvSpPr>
        <p:spPr>
          <a:xfrm>
            <a:off x="8502516" y="4246004"/>
            <a:ext cx="1563697"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72" name="TextBox 71">
            <a:extLst>
              <a:ext uri="{FF2B5EF4-FFF2-40B4-BE49-F238E27FC236}">
                <a16:creationId xmlns:a16="http://schemas.microsoft.com/office/drawing/2014/main" xmlns="" id="{73ABC7D6-0891-42F6-9CD2-29D51AC92C2E}"/>
              </a:ext>
            </a:extLst>
          </p:cNvPr>
          <p:cNvSpPr txBox="1"/>
          <p:nvPr/>
        </p:nvSpPr>
        <p:spPr>
          <a:xfrm>
            <a:off x="114129" y="1570080"/>
            <a:ext cx="1390705" cy="369332"/>
          </a:xfrm>
          <a:prstGeom prst="rect">
            <a:avLst/>
          </a:prstGeom>
          <a:solidFill>
            <a:schemeClr val="accent6"/>
          </a:solidFill>
        </p:spPr>
        <p:txBody>
          <a:bodyPr wrap="square" rtlCol="0">
            <a:spAutoFit/>
          </a:bodyPr>
          <a:lstStyle/>
          <a:p>
            <a:pPr algn="ctr"/>
            <a:r>
              <a:rPr lang="en-US" altLang="ko-KR" dirty="0" smtClean="0">
                <a:solidFill>
                  <a:schemeClr val="bg1"/>
                </a:solidFill>
                <a:cs typeface="Arial" pitchFamily="34" charset="0"/>
              </a:rPr>
              <a:t>17 0 72 600</a:t>
            </a:r>
            <a:endParaRPr lang="ko-KR" altLang="en-US" dirty="0">
              <a:solidFill>
                <a:schemeClr val="bg1"/>
              </a:solidFill>
              <a:cs typeface="Arial" pitchFamily="34" charset="0"/>
            </a:endParaRPr>
          </a:p>
        </p:txBody>
      </p:sp>
      <p:sp>
        <p:nvSpPr>
          <p:cNvPr id="73" name="TextBox 72">
            <a:extLst>
              <a:ext uri="{FF2B5EF4-FFF2-40B4-BE49-F238E27FC236}">
                <a16:creationId xmlns:a16="http://schemas.microsoft.com/office/drawing/2014/main" xmlns="" id="{A86DE56F-D0C2-45F3-8054-4005F2608C97}"/>
              </a:ext>
            </a:extLst>
          </p:cNvPr>
          <p:cNvSpPr txBox="1"/>
          <p:nvPr/>
        </p:nvSpPr>
        <p:spPr>
          <a:xfrm>
            <a:off x="1679875" y="1570080"/>
            <a:ext cx="1390705" cy="369332"/>
          </a:xfrm>
          <a:prstGeom prst="rect">
            <a:avLst/>
          </a:prstGeom>
          <a:solidFill>
            <a:schemeClr val="accent1"/>
          </a:solidFill>
        </p:spPr>
        <p:txBody>
          <a:bodyPr wrap="square" rtlCol="0">
            <a:spAutoFit/>
          </a:bodyPr>
          <a:lstStyle/>
          <a:p>
            <a:pPr algn="ctr"/>
            <a:r>
              <a:rPr lang="en-US" altLang="ko-KR" dirty="0" smtClean="0">
                <a:solidFill>
                  <a:schemeClr val="bg1"/>
                </a:solidFill>
                <a:cs typeface="Arial" pitchFamily="34" charset="0"/>
              </a:rPr>
              <a:t>6 900 </a:t>
            </a:r>
            <a:r>
              <a:rPr lang="mn-MN" altLang="ko-KR" dirty="0" smtClean="0">
                <a:solidFill>
                  <a:schemeClr val="bg1"/>
                </a:solidFill>
                <a:cs typeface="Arial" pitchFamily="34" charset="0"/>
              </a:rPr>
              <a:t>0</a:t>
            </a:r>
            <a:r>
              <a:rPr lang="en-US" altLang="ko-KR" dirty="0" smtClean="0">
                <a:solidFill>
                  <a:schemeClr val="bg1"/>
                </a:solidFill>
                <a:cs typeface="Arial" pitchFamily="34" charset="0"/>
              </a:rPr>
              <a:t>00</a:t>
            </a:r>
            <a:endParaRPr lang="ko-KR" altLang="en-US" dirty="0">
              <a:solidFill>
                <a:schemeClr val="bg1"/>
              </a:solidFill>
              <a:cs typeface="Arial" pitchFamily="34" charset="0"/>
            </a:endParaRPr>
          </a:p>
        </p:txBody>
      </p:sp>
      <p:sp>
        <p:nvSpPr>
          <p:cNvPr id="74" name="TextBox 73">
            <a:extLst>
              <a:ext uri="{FF2B5EF4-FFF2-40B4-BE49-F238E27FC236}">
                <a16:creationId xmlns:a16="http://schemas.microsoft.com/office/drawing/2014/main" xmlns="" id="{5E47701A-E832-44C7-BD30-F8EC182E78B0}"/>
              </a:ext>
            </a:extLst>
          </p:cNvPr>
          <p:cNvSpPr txBox="1"/>
          <p:nvPr/>
        </p:nvSpPr>
        <p:spPr>
          <a:xfrm>
            <a:off x="4737225" y="1570080"/>
            <a:ext cx="1390705" cy="369332"/>
          </a:xfrm>
          <a:prstGeom prst="rect">
            <a:avLst/>
          </a:prstGeom>
          <a:solidFill>
            <a:schemeClr val="accent3"/>
          </a:solidFill>
        </p:spPr>
        <p:txBody>
          <a:bodyPr wrap="square" rtlCol="0">
            <a:spAutoFit/>
          </a:bodyPr>
          <a:lstStyle/>
          <a:p>
            <a:pPr algn="ctr"/>
            <a:r>
              <a:rPr lang="en-US" altLang="ko-KR" dirty="0" smtClean="0">
                <a:solidFill>
                  <a:schemeClr val="bg1"/>
                </a:solidFill>
                <a:cs typeface="Arial" pitchFamily="34" charset="0"/>
              </a:rPr>
              <a:t>9 800 000</a:t>
            </a:r>
            <a:endParaRPr lang="ko-KR" altLang="en-US" dirty="0">
              <a:solidFill>
                <a:schemeClr val="bg1"/>
              </a:solidFill>
              <a:cs typeface="Arial" pitchFamily="34" charset="0"/>
            </a:endParaRPr>
          </a:p>
        </p:txBody>
      </p:sp>
      <p:sp>
        <p:nvSpPr>
          <p:cNvPr id="75" name="TextBox 74">
            <a:extLst>
              <a:ext uri="{FF2B5EF4-FFF2-40B4-BE49-F238E27FC236}">
                <a16:creationId xmlns:a16="http://schemas.microsoft.com/office/drawing/2014/main" xmlns="" id="{72C6084A-5BD5-4CE9-9983-9957FE532A15}"/>
              </a:ext>
            </a:extLst>
          </p:cNvPr>
          <p:cNvSpPr txBox="1"/>
          <p:nvPr/>
        </p:nvSpPr>
        <p:spPr>
          <a:xfrm>
            <a:off x="6179400" y="1570080"/>
            <a:ext cx="1390705" cy="369332"/>
          </a:xfrm>
          <a:prstGeom prst="rect">
            <a:avLst/>
          </a:prstGeom>
          <a:solidFill>
            <a:schemeClr val="accent4"/>
          </a:solidFill>
        </p:spPr>
        <p:txBody>
          <a:bodyPr wrap="square" rtlCol="0">
            <a:spAutoFit/>
          </a:bodyPr>
          <a:lstStyle/>
          <a:p>
            <a:pPr algn="ctr"/>
            <a:r>
              <a:rPr lang="en-US" altLang="ko-KR" dirty="0" smtClean="0">
                <a:solidFill>
                  <a:schemeClr val="bg1"/>
                </a:solidFill>
                <a:cs typeface="Arial" pitchFamily="34" charset="0"/>
              </a:rPr>
              <a:t>6 788 900</a:t>
            </a:r>
            <a:endParaRPr lang="ko-KR" altLang="en-US" dirty="0">
              <a:solidFill>
                <a:schemeClr val="bg1"/>
              </a:solidFill>
              <a:cs typeface="Arial" pitchFamily="34" charset="0"/>
            </a:endParaRPr>
          </a:p>
        </p:txBody>
      </p:sp>
      <p:sp>
        <p:nvSpPr>
          <p:cNvPr id="76" name="TextBox 75">
            <a:extLst>
              <a:ext uri="{FF2B5EF4-FFF2-40B4-BE49-F238E27FC236}">
                <a16:creationId xmlns:a16="http://schemas.microsoft.com/office/drawing/2014/main" xmlns="" id="{7CBE1197-69CE-4805-8791-C6FD6B131814}"/>
              </a:ext>
            </a:extLst>
          </p:cNvPr>
          <p:cNvSpPr txBox="1"/>
          <p:nvPr/>
        </p:nvSpPr>
        <p:spPr>
          <a:xfrm>
            <a:off x="3270335" y="1570080"/>
            <a:ext cx="1390705" cy="369332"/>
          </a:xfrm>
          <a:prstGeom prst="rect">
            <a:avLst/>
          </a:prstGeom>
          <a:solidFill>
            <a:schemeClr val="accent2"/>
          </a:solidFill>
        </p:spPr>
        <p:txBody>
          <a:bodyPr wrap="square" rtlCol="0">
            <a:spAutoFit/>
          </a:bodyPr>
          <a:lstStyle/>
          <a:p>
            <a:pPr algn="ctr"/>
            <a:r>
              <a:rPr lang="en-US" altLang="ko-KR" b="1" dirty="0" smtClean="0">
                <a:solidFill>
                  <a:schemeClr val="bg1"/>
                </a:solidFill>
                <a:cs typeface="Arial" pitchFamily="34" charset="0"/>
              </a:rPr>
              <a:t>9 800 000</a:t>
            </a:r>
            <a:endParaRPr lang="ko-KR" altLang="en-US" b="1" dirty="0">
              <a:solidFill>
                <a:schemeClr val="bg1"/>
              </a:solidFill>
              <a:cs typeface="Arial" pitchFamily="34" charset="0"/>
            </a:endParaRPr>
          </a:p>
        </p:txBody>
      </p:sp>
      <p:sp>
        <p:nvSpPr>
          <p:cNvPr id="77" name="Rectangle 76">
            <a:extLst>
              <a:ext uri="{FF2B5EF4-FFF2-40B4-BE49-F238E27FC236}">
                <a16:creationId xmlns:a16="http://schemas.microsoft.com/office/drawing/2014/main" xmlns="" id="{53A49734-9D3B-4310-8DB5-3F24D2707D09}"/>
              </a:ext>
            </a:extLst>
          </p:cNvPr>
          <p:cNvSpPr/>
          <p:nvPr/>
        </p:nvSpPr>
        <p:spPr>
          <a:xfrm>
            <a:off x="114129" y="2441544"/>
            <a:ext cx="1517849" cy="203588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78" name="Group 77">
            <a:extLst>
              <a:ext uri="{FF2B5EF4-FFF2-40B4-BE49-F238E27FC236}">
                <a16:creationId xmlns:a16="http://schemas.microsoft.com/office/drawing/2014/main" xmlns="" id="{2D856C00-D18B-45E7-A436-61E6D1E7FB61}"/>
              </a:ext>
            </a:extLst>
          </p:cNvPr>
          <p:cNvGrpSpPr/>
          <p:nvPr/>
        </p:nvGrpSpPr>
        <p:grpSpPr>
          <a:xfrm>
            <a:off x="189440" y="2614345"/>
            <a:ext cx="1442540" cy="1446551"/>
            <a:chOff x="819820" y="3646109"/>
            <a:chExt cx="1225994" cy="1446551"/>
          </a:xfrm>
          <a:noFill/>
        </p:grpSpPr>
        <p:sp>
          <p:nvSpPr>
            <p:cNvPr id="79" name="TextBox 78">
              <a:extLst>
                <a:ext uri="{FF2B5EF4-FFF2-40B4-BE49-F238E27FC236}">
                  <a16:creationId xmlns:a16="http://schemas.microsoft.com/office/drawing/2014/main" xmlns="" id="{7CEF0220-831D-46BF-9B1E-20D95C6D4E1E}"/>
                </a:ext>
              </a:extLst>
            </p:cNvPr>
            <p:cNvSpPr txBox="1"/>
            <p:nvPr/>
          </p:nvSpPr>
          <p:spPr>
            <a:xfrm>
              <a:off x="819822" y="3646109"/>
              <a:ext cx="1225992" cy="276999"/>
            </a:xfrm>
            <a:prstGeom prst="rect">
              <a:avLst/>
            </a:prstGeom>
            <a:grp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sp>
          <p:nvSpPr>
            <p:cNvPr id="80" name="TextBox 79">
              <a:extLst>
                <a:ext uri="{FF2B5EF4-FFF2-40B4-BE49-F238E27FC236}">
                  <a16:creationId xmlns:a16="http://schemas.microsoft.com/office/drawing/2014/main" xmlns="" id="{9C53313B-A33F-473B-9419-DF45B59CA9F8}"/>
                </a:ext>
              </a:extLst>
            </p:cNvPr>
            <p:cNvSpPr txBox="1"/>
            <p:nvPr/>
          </p:nvSpPr>
          <p:spPr>
            <a:xfrm>
              <a:off x="819820" y="3923109"/>
              <a:ext cx="1225992" cy="1169551"/>
            </a:xfrm>
            <a:prstGeom prst="rect">
              <a:avLst/>
            </a:prstGeom>
            <a:grpFill/>
          </p:spPr>
          <p:txBody>
            <a:bodyPr wrap="square" rtlCol="0">
              <a:spAutoFit/>
            </a:bodyPr>
            <a:lstStyle/>
            <a:p>
              <a:pPr algn="ctr"/>
              <a:r>
                <a:rPr lang="mn-MN" sz="1400" dirty="0">
                  <a:solidFill>
                    <a:schemeClr val="dk1"/>
                  </a:solidFill>
                  <a:latin typeface="Arial" pitchFamily="34" charset="0"/>
                  <a:cs typeface="Arial" pitchFamily="34" charset="0"/>
                </a:rPr>
                <a:t>1-р багийн худгийг түшиглэж мал угаалгын ванн барих </a:t>
              </a:r>
              <a:endParaRPr lang="en-US" sz="1400" dirty="0">
                <a:latin typeface="Arial" pitchFamily="34" charset="0"/>
                <a:cs typeface="Arial" pitchFamily="34" charset="0"/>
              </a:endParaRPr>
            </a:p>
            <a:p>
              <a:pPr algn="ctr"/>
              <a:endParaRPr lang="ko-KR" altLang="en-US" sz="1400" dirty="0">
                <a:solidFill>
                  <a:schemeClr val="tx1">
                    <a:lumMod val="75000"/>
                    <a:lumOff val="25000"/>
                  </a:schemeClr>
                </a:solidFill>
                <a:cs typeface="Arial" pitchFamily="34" charset="0"/>
              </a:endParaRPr>
            </a:p>
          </p:txBody>
        </p:sp>
      </p:grpSp>
      <p:sp>
        <p:nvSpPr>
          <p:cNvPr id="81" name="Rectangle 80">
            <a:extLst>
              <a:ext uri="{FF2B5EF4-FFF2-40B4-BE49-F238E27FC236}">
                <a16:creationId xmlns:a16="http://schemas.microsoft.com/office/drawing/2014/main" xmlns="" id="{C9128917-6D44-4873-88C2-F9B2B8D1197D}"/>
              </a:ext>
            </a:extLst>
          </p:cNvPr>
          <p:cNvSpPr/>
          <p:nvPr/>
        </p:nvSpPr>
        <p:spPr>
          <a:xfrm>
            <a:off x="1703710" y="2441544"/>
            <a:ext cx="1471977" cy="203588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82" name="Group 81">
            <a:extLst>
              <a:ext uri="{FF2B5EF4-FFF2-40B4-BE49-F238E27FC236}">
                <a16:creationId xmlns:a16="http://schemas.microsoft.com/office/drawing/2014/main" xmlns="" id="{EA53538B-B44D-4DCE-9962-0806981FCC39}"/>
              </a:ext>
            </a:extLst>
          </p:cNvPr>
          <p:cNvGrpSpPr/>
          <p:nvPr/>
        </p:nvGrpSpPr>
        <p:grpSpPr>
          <a:xfrm>
            <a:off x="1891113" y="2614344"/>
            <a:ext cx="1442540" cy="1015664"/>
            <a:chOff x="819820" y="3646109"/>
            <a:chExt cx="1225994" cy="1015664"/>
          </a:xfrm>
          <a:noFill/>
        </p:grpSpPr>
        <p:sp>
          <p:nvSpPr>
            <p:cNvPr id="83" name="TextBox 82">
              <a:extLst>
                <a:ext uri="{FF2B5EF4-FFF2-40B4-BE49-F238E27FC236}">
                  <a16:creationId xmlns:a16="http://schemas.microsoft.com/office/drawing/2014/main" xmlns="" id="{92B4130D-EE90-4DB1-8D72-0FDF0FE02D89}"/>
                </a:ext>
              </a:extLst>
            </p:cNvPr>
            <p:cNvSpPr txBox="1"/>
            <p:nvPr/>
          </p:nvSpPr>
          <p:spPr>
            <a:xfrm>
              <a:off x="819822" y="3646109"/>
              <a:ext cx="1225992" cy="276999"/>
            </a:xfrm>
            <a:prstGeom prst="rect">
              <a:avLst/>
            </a:prstGeom>
            <a:grp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sp>
          <p:nvSpPr>
            <p:cNvPr id="84" name="TextBox 83">
              <a:extLst>
                <a:ext uri="{FF2B5EF4-FFF2-40B4-BE49-F238E27FC236}">
                  <a16:creationId xmlns:a16="http://schemas.microsoft.com/office/drawing/2014/main" xmlns="" id="{2168AE45-6539-47C6-8606-2BA9F4861CE2}"/>
                </a:ext>
              </a:extLst>
            </p:cNvPr>
            <p:cNvSpPr txBox="1"/>
            <p:nvPr/>
          </p:nvSpPr>
          <p:spPr>
            <a:xfrm>
              <a:off x="819820" y="3923109"/>
              <a:ext cx="1225992" cy="738664"/>
            </a:xfrm>
            <a:prstGeom prst="rect">
              <a:avLst/>
            </a:prstGeom>
            <a:grpFill/>
          </p:spPr>
          <p:txBody>
            <a:bodyPr wrap="square" rtlCol="0">
              <a:spAutoFit/>
            </a:bodyPr>
            <a:lstStyle/>
            <a:p>
              <a:pPr algn="ctr">
                <a:defRPr/>
              </a:pPr>
              <a:r>
                <a:rPr lang="mn-MN" sz="1400" dirty="0">
                  <a:solidFill>
                    <a:schemeClr val="dk1"/>
                  </a:solidFill>
                  <a:latin typeface="Arial" pitchFamily="34" charset="0"/>
                  <a:cs typeface="Arial" pitchFamily="34" charset="0"/>
                </a:rPr>
                <a:t>4-р багийн өвсний фондны засвар </a:t>
              </a:r>
              <a:endParaRPr lang="en-US" sz="1400" dirty="0">
                <a:latin typeface="Arial" pitchFamily="34" charset="0"/>
                <a:cs typeface="Arial" pitchFamily="34" charset="0"/>
              </a:endParaRPr>
            </a:p>
            <a:p>
              <a:pPr>
                <a:defRPr/>
              </a:pPr>
              <a:endParaRPr lang="ko-KR" altLang="en-US" sz="1400" dirty="0">
                <a:solidFill>
                  <a:schemeClr val="bg1"/>
                </a:solidFill>
                <a:latin typeface="Arial" pitchFamily="34" charset="0"/>
                <a:cs typeface="Arial" pitchFamily="34" charset="0"/>
              </a:endParaRPr>
            </a:p>
          </p:txBody>
        </p:sp>
      </p:grpSp>
      <p:sp>
        <p:nvSpPr>
          <p:cNvPr id="85" name="Rectangle 84">
            <a:extLst>
              <a:ext uri="{FF2B5EF4-FFF2-40B4-BE49-F238E27FC236}">
                <a16:creationId xmlns:a16="http://schemas.microsoft.com/office/drawing/2014/main" xmlns="" id="{5B05E2DE-05AB-440B-AD22-B7631D61A3CA}"/>
              </a:ext>
            </a:extLst>
          </p:cNvPr>
          <p:cNvSpPr/>
          <p:nvPr/>
        </p:nvSpPr>
        <p:spPr>
          <a:xfrm>
            <a:off x="3333652" y="2441544"/>
            <a:ext cx="1324846" cy="203588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86" name="Group 85">
            <a:extLst>
              <a:ext uri="{FF2B5EF4-FFF2-40B4-BE49-F238E27FC236}">
                <a16:creationId xmlns:a16="http://schemas.microsoft.com/office/drawing/2014/main" xmlns="" id="{1B70F6B5-FBA4-4838-AC57-0A914C7C2D3D}"/>
              </a:ext>
            </a:extLst>
          </p:cNvPr>
          <p:cNvGrpSpPr/>
          <p:nvPr/>
        </p:nvGrpSpPr>
        <p:grpSpPr>
          <a:xfrm>
            <a:off x="3308575" y="2614344"/>
            <a:ext cx="1726751" cy="1015664"/>
            <a:chOff x="578274" y="3646109"/>
            <a:chExt cx="1467540" cy="1015664"/>
          </a:xfrm>
          <a:noFill/>
        </p:grpSpPr>
        <p:sp>
          <p:nvSpPr>
            <p:cNvPr id="87" name="TextBox 86">
              <a:extLst>
                <a:ext uri="{FF2B5EF4-FFF2-40B4-BE49-F238E27FC236}">
                  <a16:creationId xmlns:a16="http://schemas.microsoft.com/office/drawing/2014/main" xmlns="" id="{03E763C7-61F9-4F0E-BF27-D5858D9693CD}"/>
                </a:ext>
              </a:extLst>
            </p:cNvPr>
            <p:cNvSpPr txBox="1"/>
            <p:nvPr/>
          </p:nvSpPr>
          <p:spPr>
            <a:xfrm>
              <a:off x="819822" y="3646109"/>
              <a:ext cx="1225992" cy="276999"/>
            </a:xfrm>
            <a:prstGeom prst="rect">
              <a:avLst/>
            </a:prstGeom>
            <a:grp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sp>
          <p:nvSpPr>
            <p:cNvPr id="88" name="TextBox 87">
              <a:extLst>
                <a:ext uri="{FF2B5EF4-FFF2-40B4-BE49-F238E27FC236}">
                  <a16:creationId xmlns:a16="http://schemas.microsoft.com/office/drawing/2014/main" xmlns="" id="{73B8616F-816D-48E4-B48A-2AA2AE17BBD6}"/>
                </a:ext>
              </a:extLst>
            </p:cNvPr>
            <p:cNvSpPr txBox="1"/>
            <p:nvPr/>
          </p:nvSpPr>
          <p:spPr>
            <a:xfrm>
              <a:off x="578274" y="3923109"/>
              <a:ext cx="1225992" cy="738664"/>
            </a:xfrm>
            <a:prstGeom prst="rect">
              <a:avLst/>
            </a:prstGeom>
            <a:grpFill/>
          </p:spPr>
          <p:txBody>
            <a:bodyPr wrap="square" rtlCol="0">
              <a:spAutoFit/>
            </a:bodyPr>
            <a:lstStyle/>
            <a:p>
              <a:pPr algn="ctr">
                <a:defRPr/>
              </a:pPr>
              <a:r>
                <a:rPr lang="mn-MN" sz="1400" dirty="0">
                  <a:solidFill>
                    <a:schemeClr val="dk1"/>
                  </a:solidFill>
                  <a:latin typeface="Arial" pitchFamily="34" charset="0"/>
                  <a:cs typeface="Arial" pitchFamily="34" charset="0"/>
                </a:rPr>
                <a:t>Сумын цэцэрлэгт хүрээлэнгийн засвар </a:t>
              </a:r>
              <a:endParaRPr lang="en-US" sz="1400" dirty="0">
                <a:latin typeface="Arial" pitchFamily="34" charset="0"/>
                <a:cs typeface="Arial" pitchFamily="34" charset="0"/>
              </a:endParaRPr>
            </a:p>
          </p:txBody>
        </p:sp>
      </p:grpSp>
      <p:sp>
        <p:nvSpPr>
          <p:cNvPr id="89" name="Rectangle 88">
            <a:extLst>
              <a:ext uri="{FF2B5EF4-FFF2-40B4-BE49-F238E27FC236}">
                <a16:creationId xmlns:a16="http://schemas.microsoft.com/office/drawing/2014/main" xmlns="" id="{A752102C-27C4-4B1B-AC45-68ED61625AB9}"/>
              </a:ext>
            </a:extLst>
          </p:cNvPr>
          <p:cNvSpPr/>
          <p:nvPr/>
        </p:nvSpPr>
        <p:spPr>
          <a:xfrm>
            <a:off x="4751114" y="2441544"/>
            <a:ext cx="1427678" cy="203588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2" name="TextBox 91">
            <a:extLst>
              <a:ext uri="{FF2B5EF4-FFF2-40B4-BE49-F238E27FC236}">
                <a16:creationId xmlns:a16="http://schemas.microsoft.com/office/drawing/2014/main" xmlns="" id="{C81FF7CD-C2D2-4ED8-8316-5891EA0D3EB7}"/>
              </a:ext>
            </a:extLst>
          </p:cNvPr>
          <p:cNvSpPr txBox="1"/>
          <p:nvPr/>
        </p:nvSpPr>
        <p:spPr>
          <a:xfrm>
            <a:off x="4742367" y="3090153"/>
            <a:ext cx="1442538" cy="738664"/>
          </a:xfrm>
          <a:prstGeom prst="rect">
            <a:avLst/>
          </a:prstGeom>
          <a:noFill/>
        </p:spPr>
        <p:txBody>
          <a:bodyPr wrap="square" rtlCol="0">
            <a:spAutoFit/>
          </a:bodyPr>
          <a:lstStyle/>
          <a:p>
            <a:pPr algn="ctr">
              <a:defRPr/>
            </a:pPr>
            <a:r>
              <a:rPr lang="mn-MN" sz="1400" dirty="0">
                <a:solidFill>
                  <a:schemeClr val="dk1"/>
                </a:solidFill>
                <a:latin typeface="Arial" pitchFamily="34" charset="0"/>
                <a:cs typeface="Arial" pitchFamily="34" charset="0"/>
              </a:rPr>
              <a:t>Гэр хорооллын гудамжны тохижилт </a:t>
            </a:r>
            <a:endParaRPr lang="en-US" sz="1400" dirty="0">
              <a:latin typeface="Arial" pitchFamily="34" charset="0"/>
              <a:cs typeface="Arial" pitchFamily="34" charset="0"/>
            </a:endParaRPr>
          </a:p>
        </p:txBody>
      </p:sp>
      <p:sp>
        <p:nvSpPr>
          <p:cNvPr id="93" name="Rectangle 92">
            <a:extLst>
              <a:ext uri="{FF2B5EF4-FFF2-40B4-BE49-F238E27FC236}">
                <a16:creationId xmlns:a16="http://schemas.microsoft.com/office/drawing/2014/main" xmlns="" id="{03DB2CE8-972D-4D56-8C3E-01F68F62EF6B}"/>
              </a:ext>
            </a:extLst>
          </p:cNvPr>
          <p:cNvSpPr/>
          <p:nvPr/>
        </p:nvSpPr>
        <p:spPr>
          <a:xfrm>
            <a:off x="6206102" y="2441544"/>
            <a:ext cx="1356234" cy="203588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6" name="TextBox 95">
            <a:extLst>
              <a:ext uri="{FF2B5EF4-FFF2-40B4-BE49-F238E27FC236}">
                <a16:creationId xmlns:a16="http://schemas.microsoft.com/office/drawing/2014/main" xmlns="" id="{8AD54533-5289-456D-B471-518111B21A92}"/>
              </a:ext>
            </a:extLst>
          </p:cNvPr>
          <p:cNvSpPr txBox="1"/>
          <p:nvPr/>
        </p:nvSpPr>
        <p:spPr>
          <a:xfrm>
            <a:off x="6180569" y="2891344"/>
            <a:ext cx="1442538" cy="954107"/>
          </a:xfrm>
          <a:prstGeom prst="rect">
            <a:avLst/>
          </a:prstGeom>
          <a:noFill/>
        </p:spPr>
        <p:txBody>
          <a:bodyPr wrap="square" rtlCol="0">
            <a:spAutoFit/>
          </a:bodyPr>
          <a:lstStyle/>
          <a:p>
            <a:pPr algn="ctr">
              <a:defRPr/>
            </a:pPr>
            <a:r>
              <a:rPr lang="mn-MN" sz="1400" dirty="0">
                <a:solidFill>
                  <a:schemeClr val="dk1"/>
                </a:solidFill>
                <a:latin typeface="Arial" pitchFamily="34" charset="0"/>
                <a:cs typeface="Arial" pitchFamily="34" charset="0"/>
              </a:rPr>
              <a:t>Баяр наадмын талбайн засвар </a:t>
            </a:r>
            <a:endParaRPr lang="en-US" sz="1400" dirty="0">
              <a:latin typeface="Arial" pitchFamily="34" charset="0"/>
              <a:cs typeface="Arial" pitchFamily="34" charset="0"/>
            </a:endParaRPr>
          </a:p>
          <a:p>
            <a:pPr>
              <a:defRPr/>
            </a:pPr>
            <a:endParaRPr lang="ko-KR" altLang="en-US" sz="1400" dirty="0">
              <a:solidFill>
                <a:schemeClr val="bg1"/>
              </a:solidFill>
              <a:latin typeface="Arial" pitchFamily="34" charset="0"/>
              <a:cs typeface="Arial" pitchFamily="34" charset="0"/>
            </a:endParaRPr>
          </a:p>
        </p:txBody>
      </p:sp>
      <p:sp>
        <p:nvSpPr>
          <p:cNvPr id="48" name="TextBox 47">
            <a:extLst>
              <a:ext uri="{FF2B5EF4-FFF2-40B4-BE49-F238E27FC236}">
                <a16:creationId xmlns:a16="http://schemas.microsoft.com/office/drawing/2014/main" xmlns="" id="{73ABC7D6-0891-42F6-9CD2-29D51AC92C2E}"/>
              </a:ext>
            </a:extLst>
          </p:cNvPr>
          <p:cNvSpPr txBox="1"/>
          <p:nvPr/>
        </p:nvSpPr>
        <p:spPr>
          <a:xfrm>
            <a:off x="140014" y="4831501"/>
            <a:ext cx="1364820" cy="523220"/>
          </a:xfrm>
          <a:prstGeom prst="rect">
            <a:avLst/>
          </a:prstGeom>
          <a:solidFill>
            <a:schemeClr val="accent6"/>
          </a:solidFill>
        </p:spPr>
        <p:txBody>
          <a:bodyPr wrap="square" rtlCol="0">
            <a:spAutoFit/>
          </a:bodyPr>
          <a:lstStyle/>
          <a:p>
            <a:pPr algn="ctr"/>
            <a:r>
              <a:rPr lang="mn-MN" altLang="ko-KR" sz="1400" b="1" dirty="0" smtClean="0">
                <a:solidFill>
                  <a:schemeClr val="bg1"/>
                </a:solidFill>
                <a:cs typeface="Arial" pitchFamily="34" charset="0"/>
              </a:rPr>
              <a:t>Бэлчээрийн менжмент</a:t>
            </a:r>
            <a:endParaRPr lang="ko-KR" altLang="en-US" sz="1400" b="1" dirty="0">
              <a:solidFill>
                <a:schemeClr val="bg1"/>
              </a:solidFill>
              <a:cs typeface="Arial" pitchFamily="34" charset="0"/>
            </a:endParaRPr>
          </a:p>
        </p:txBody>
      </p:sp>
      <p:sp>
        <p:nvSpPr>
          <p:cNvPr id="49" name="TextBox 48">
            <a:extLst>
              <a:ext uri="{FF2B5EF4-FFF2-40B4-BE49-F238E27FC236}">
                <a16:creationId xmlns:a16="http://schemas.microsoft.com/office/drawing/2014/main" xmlns="" id="{A86DE56F-D0C2-45F3-8054-4005F2608C97}"/>
              </a:ext>
            </a:extLst>
          </p:cNvPr>
          <p:cNvSpPr txBox="1"/>
          <p:nvPr/>
        </p:nvSpPr>
        <p:spPr>
          <a:xfrm>
            <a:off x="1742831" y="4806787"/>
            <a:ext cx="1364820" cy="738664"/>
          </a:xfrm>
          <a:prstGeom prst="rect">
            <a:avLst/>
          </a:prstGeom>
          <a:solidFill>
            <a:schemeClr val="accent1"/>
          </a:solidFill>
        </p:spPr>
        <p:txBody>
          <a:bodyPr wrap="square" rtlCol="0">
            <a:spAutoFit/>
          </a:bodyPr>
          <a:lstStyle/>
          <a:p>
            <a:pPr algn="ctr"/>
            <a:r>
              <a:rPr lang="mn-MN" sz="1400" b="1" dirty="0">
                <a:solidFill>
                  <a:schemeClr val="bg1"/>
                </a:solidFill>
              </a:rPr>
              <a:t>2-р багийн иргэн Э.Лхагва </a:t>
            </a:r>
            <a:endParaRPr lang="ko-KR" altLang="en-US" sz="1400" b="1" dirty="0">
              <a:solidFill>
                <a:schemeClr val="bg1"/>
              </a:solidFill>
              <a:cs typeface="Arial" pitchFamily="34" charset="0"/>
            </a:endParaRPr>
          </a:p>
        </p:txBody>
      </p:sp>
      <p:sp>
        <p:nvSpPr>
          <p:cNvPr id="50" name="TextBox 49">
            <a:extLst>
              <a:ext uri="{FF2B5EF4-FFF2-40B4-BE49-F238E27FC236}">
                <a16:creationId xmlns:a16="http://schemas.microsoft.com/office/drawing/2014/main" xmlns="" id="{5E47701A-E832-44C7-BD30-F8EC182E78B0}"/>
              </a:ext>
            </a:extLst>
          </p:cNvPr>
          <p:cNvSpPr txBox="1"/>
          <p:nvPr/>
        </p:nvSpPr>
        <p:spPr>
          <a:xfrm>
            <a:off x="4800181" y="4831501"/>
            <a:ext cx="1364820" cy="523220"/>
          </a:xfrm>
          <a:prstGeom prst="rect">
            <a:avLst/>
          </a:prstGeom>
          <a:solidFill>
            <a:schemeClr val="accent3"/>
          </a:solidFill>
        </p:spPr>
        <p:txBody>
          <a:bodyPr wrap="square" rtlCol="0">
            <a:spAutoFit/>
          </a:bodyPr>
          <a:lstStyle/>
          <a:p>
            <a:pPr algn="ctr"/>
            <a:r>
              <a:rPr lang="mn-MN" altLang="ko-KR" sz="1400" b="1" dirty="0" smtClean="0">
                <a:solidFill>
                  <a:schemeClr val="bg1"/>
                </a:solidFill>
                <a:cs typeface="Arial" pitchFamily="34" charset="0"/>
              </a:rPr>
              <a:t>Иргэн </a:t>
            </a:r>
            <a:r>
              <a:rPr lang="mn-MN" sz="1400" b="1" dirty="0">
                <a:solidFill>
                  <a:schemeClr val="bg1"/>
                </a:solidFill>
              </a:rPr>
              <a:t>Б.Батжаргал </a:t>
            </a:r>
            <a:endParaRPr lang="ko-KR" altLang="en-US" sz="1400" b="1" dirty="0">
              <a:solidFill>
                <a:schemeClr val="bg1"/>
              </a:solidFill>
              <a:cs typeface="Arial" pitchFamily="34" charset="0"/>
            </a:endParaRPr>
          </a:p>
        </p:txBody>
      </p:sp>
      <p:sp>
        <p:nvSpPr>
          <p:cNvPr id="51" name="TextBox 50">
            <a:extLst>
              <a:ext uri="{FF2B5EF4-FFF2-40B4-BE49-F238E27FC236}">
                <a16:creationId xmlns:a16="http://schemas.microsoft.com/office/drawing/2014/main" xmlns="" id="{72C6084A-5BD5-4CE9-9983-9957FE532A15}"/>
              </a:ext>
            </a:extLst>
          </p:cNvPr>
          <p:cNvSpPr txBox="1"/>
          <p:nvPr/>
        </p:nvSpPr>
        <p:spPr>
          <a:xfrm>
            <a:off x="6217642" y="4819144"/>
            <a:ext cx="1364820" cy="738664"/>
          </a:xfrm>
          <a:prstGeom prst="rect">
            <a:avLst/>
          </a:prstGeom>
          <a:solidFill>
            <a:schemeClr val="accent4"/>
          </a:solidFill>
        </p:spPr>
        <p:txBody>
          <a:bodyPr wrap="square" rtlCol="0">
            <a:spAutoFit/>
          </a:bodyPr>
          <a:lstStyle/>
          <a:p>
            <a:pPr algn="ctr"/>
            <a:r>
              <a:rPr lang="mn-MN" altLang="ko-KR" sz="1400" b="1" dirty="0">
                <a:solidFill>
                  <a:schemeClr val="bg1"/>
                </a:solidFill>
                <a:cs typeface="Arial" pitchFamily="34" charset="0"/>
              </a:rPr>
              <a:t>Борхын цагаан овоо ХХК</a:t>
            </a:r>
            <a:endParaRPr lang="ko-KR" altLang="en-US" sz="1400" b="1" dirty="0">
              <a:solidFill>
                <a:schemeClr val="bg1"/>
              </a:solidFill>
              <a:cs typeface="Arial" pitchFamily="34" charset="0"/>
            </a:endParaRPr>
          </a:p>
        </p:txBody>
      </p:sp>
      <p:sp>
        <p:nvSpPr>
          <p:cNvPr id="52" name="TextBox 51">
            <a:extLst>
              <a:ext uri="{FF2B5EF4-FFF2-40B4-BE49-F238E27FC236}">
                <a16:creationId xmlns:a16="http://schemas.microsoft.com/office/drawing/2014/main" xmlns="" id="{7CBE1197-69CE-4805-8791-C6FD6B131814}"/>
              </a:ext>
            </a:extLst>
          </p:cNvPr>
          <p:cNvSpPr txBox="1"/>
          <p:nvPr/>
        </p:nvSpPr>
        <p:spPr>
          <a:xfrm>
            <a:off x="3333291" y="4831501"/>
            <a:ext cx="1364820" cy="738664"/>
          </a:xfrm>
          <a:prstGeom prst="rect">
            <a:avLst/>
          </a:prstGeom>
          <a:solidFill>
            <a:schemeClr val="accent2"/>
          </a:solidFill>
        </p:spPr>
        <p:txBody>
          <a:bodyPr wrap="square" rtlCol="0">
            <a:spAutoFit/>
          </a:bodyPr>
          <a:lstStyle/>
          <a:p>
            <a:pPr algn="ctr"/>
            <a:r>
              <a:rPr lang="mn-MN" altLang="ko-KR" sz="1400" b="1" dirty="0" smtClean="0">
                <a:solidFill>
                  <a:schemeClr val="bg1"/>
                </a:solidFill>
                <a:cs typeface="Arial" pitchFamily="34" charset="0"/>
              </a:rPr>
              <a:t>Борхын цагаан овоо ХХК</a:t>
            </a:r>
            <a:endParaRPr lang="ko-KR" altLang="en-US" sz="1400" b="1" dirty="0">
              <a:solidFill>
                <a:schemeClr val="bg1"/>
              </a:solidFill>
              <a:cs typeface="Arial" pitchFamily="34" charset="0"/>
            </a:endParaRPr>
          </a:p>
        </p:txBody>
      </p:sp>
      <p:cxnSp>
        <p:nvCxnSpPr>
          <p:cNvPr id="53" name="Straight Connector 52">
            <a:extLst>
              <a:ext uri="{FF2B5EF4-FFF2-40B4-BE49-F238E27FC236}">
                <a16:creationId xmlns:a16="http://schemas.microsoft.com/office/drawing/2014/main" xmlns="" id="{FF6EF286-59E5-4BDB-AD6B-6A7EC787A3EF}"/>
              </a:ext>
            </a:extLst>
          </p:cNvPr>
          <p:cNvCxnSpPr/>
          <p:nvPr/>
        </p:nvCxnSpPr>
        <p:spPr>
          <a:xfrm>
            <a:off x="816870" y="1988415"/>
            <a:ext cx="0" cy="453129"/>
          </a:xfrm>
          <a:prstGeom prst="line">
            <a:avLst/>
          </a:prstGeom>
          <a:ln w="666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BD784C45-131A-4A20-BFF9-26F58562BFAE}"/>
              </a:ext>
            </a:extLst>
          </p:cNvPr>
          <p:cNvCxnSpPr/>
          <p:nvPr/>
        </p:nvCxnSpPr>
        <p:spPr>
          <a:xfrm>
            <a:off x="4010147" y="1976058"/>
            <a:ext cx="0" cy="453129"/>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DCE82C46-4EE2-409E-AE86-FD9214F48F20}"/>
              </a:ext>
            </a:extLst>
          </p:cNvPr>
          <p:cNvCxnSpPr/>
          <p:nvPr/>
        </p:nvCxnSpPr>
        <p:spPr>
          <a:xfrm>
            <a:off x="2394973" y="1988415"/>
            <a:ext cx="0" cy="453129"/>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F37CA13C-ED6B-425E-BFCB-9D3773FBEA4D}"/>
              </a:ext>
            </a:extLst>
          </p:cNvPr>
          <p:cNvCxnSpPr/>
          <p:nvPr/>
        </p:nvCxnSpPr>
        <p:spPr>
          <a:xfrm>
            <a:off x="5452323" y="1951344"/>
            <a:ext cx="0" cy="453129"/>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92069D36-F024-404C-86A6-18A70045CC34}"/>
              </a:ext>
            </a:extLst>
          </p:cNvPr>
          <p:cNvCxnSpPr/>
          <p:nvPr/>
        </p:nvCxnSpPr>
        <p:spPr>
          <a:xfrm>
            <a:off x="6882141" y="1976058"/>
            <a:ext cx="0" cy="453129"/>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xmlns="" id="{72C6084A-5BD5-4CE9-9983-9957FE532A15}"/>
              </a:ext>
            </a:extLst>
          </p:cNvPr>
          <p:cNvSpPr txBox="1"/>
          <p:nvPr/>
        </p:nvSpPr>
        <p:spPr>
          <a:xfrm>
            <a:off x="7598393" y="1570080"/>
            <a:ext cx="135685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ko-KR" dirty="0" smtClean="0">
                <a:solidFill>
                  <a:schemeClr val="bg1"/>
                </a:solidFill>
                <a:cs typeface="Arial" pitchFamily="34" charset="0"/>
              </a:rPr>
              <a:t>9 000 000</a:t>
            </a:r>
            <a:endParaRPr lang="ko-KR" altLang="en-US" dirty="0">
              <a:solidFill>
                <a:schemeClr val="bg1"/>
              </a:solidFill>
              <a:cs typeface="Arial" pitchFamily="34" charset="0"/>
            </a:endParaRPr>
          </a:p>
        </p:txBody>
      </p:sp>
      <p:sp>
        <p:nvSpPr>
          <p:cNvPr id="113" name="Rectangle 112">
            <a:extLst>
              <a:ext uri="{FF2B5EF4-FFF2-40B4-BE49-F238E27FC236}">
                <a16:creationId xmlns:a16="http://schemas.microsoft.com/office/drawing/2014/main" xmlns="" id="{03DB2CE8-972D-4D56-8C3E-01F68F62EF6B}"/>
              </a:ext>
            </a:extLst>
          </p:cNvPr>
          <p:cNvSpPr/>
          <p:nvPr/>
        </p:nvSpPr>
        <p:spPr>
          <a:xfrm>
            <a:off x="7623106" y="2458178"/>
            <a:ext cx="1369565" cy="203588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4" name="TextBox 113">
            <a:extLst>
              <a:ext uri="{FF2B5EF4-FFF2-40B4-BE49-F238E27FC236}">
                <a16:creationId xmlns:a16="http://schemas.microsoft.com/office/drawing/2014/main" xmlns="" id="{8AD54533-5289-456D-B471-518111B21A92}"/>
              </a:ext>
            </a:extLst>
          </p:cNvPr>
          <p:cNvSpPr txBox="1"/>
          <p:nvPr/>
        </p:nvSpPr>
        <p:spPr>
          <a:xfrm>
            <a:off x="7550134" y="2907978"/>
            <a:ext cx="1442538" cy="1169551"/>
          </a:xfrm>
          <a:prstGeom prst="rect">
            <a:avLst/>
          </a:prstGeom>
          <a:noFill/>
        </p:spPr>
        <p:txBody>
          <a:bodyPr wrap="square" rtlCol="0">
            <a:spAutoFit/>
          </a:bodyPr>
          <a:lstStyle/>
          <a:p>
            <a:pPr algn="ctr"/>
            <a:r>
              <a:rPr lang="mn-MN" sz="1400" dirty="0">
                <a:solidFill>
                  <a:schemeClr val="dk1"/>
                </a:solidFill>
                <a:latin typeface="Arial" pitchFamily="34" charset="0"/>
                <a:cs typeface="Arial" pitchFamily="34" charset="0"/>
              </a:rPr>
              <a:t>Соёлын төвийн тоног төхөөрөмж нийлүүлэх </a:t>
            </a:r>
            <a:endParaRPr lang="en-US" sz="1400" dirty="0">
              <a:latin typeface="Arial" pitchFamily="34" charset="0"/>
              <a:cs typeface="Arial" pitchFamily="34" charset="0"/>
            </a:endParaRPr>
          </a:p>
          <a:p>
            <a:pPr>
              <a:defRPr/>
            </a:pPr>
            <a:endParaRPr lang="ko-KR" altLang="en-US" sz="1400" dirty="0">
              <a:solidFill>
                <a:schemeClr val="bg1"/>
              </a:solidFill>
              <a:latin typeface="Arial" pitchFamily="34" charset="0"/>
              <a:cs typeface="Arial" pitchFamily="34" charset="0"/>
            </a:endParaRPr>
          </a:p>
        </p:txBody>
      </p:sp>
      <p:sp>
        <p:nvSpPr>
          <p:cNvPr id="116" name="TextBox 115">
            <a:extLst>
              <a:ext uri="{FF2B5EF4-FFF2-40B4-BE49-F238E27FC236}">
                <a16:creationId xmlns:a16="http://schemas.microsoft.com/office/drawing/2014/main" xmlns="" id="{72C6084A-5BD5-4CE9-9983-9957FE532A15}"/>
              </a:ext>
            </a:extLst>
          </p:cNvPr>
          <p:cNvSpPr txBox="1"/>
          <p:nvPr/>
        </p:nvSpPr>
        <p:spPr>
          <a:xfrm>
            <a:off x="7631890" y="4848135"/>
            <a:ext cx="1565975"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mn-MN" altLang="ko-KR" sz="1400" b="1" dirty="0" smtClean="0">
                <a:solidFill>
                  <a:schemeClr val="bg1"/>
                </a:solidFill>
                <a:cs typeface="Arial" pitchFamily="34" charset="0"/>
              </a:rPr>
              <a:t>Иргэн Ш.Эрдэнэбаяр</a:t>
            </a:r>
            <a:endParaRPr lang="ko-KR" altLang="en-US" sz="1400" b="1" dirty="0">
              <a:solidFill>
                <a:schemeClr val="bg1"/>
              </a:solidFill>
              <a:cs typeface="Arial" pitchFamily="34" charset="0"/>
            </a:endParaRPr>
          </a:p>
        </p:txBody>
      </p:sp>
      <p:cxnSp>
        <p:nvCxnSpPr>
          <p:cNvPr id="117" name="Straight Connector 116">
            <a:extLst>
              <a:ext uri="{FF2B5EF4-FFF2-40B4-BE49-F238E27FC236}">
                <a16:creationId xmlns:a16="http://schemas.microsoft.com/office/drawing/2014/main" xmlns="" id="{92069D36-F024-404C-86A6-18A70045CC34}"/>
              </a:ext>
            </a:extLst>
          </p:cNvPr>
          <p:cNvCxnSpPr/>
          <p:nvPr/>
        </p:nvCxnSpPr>
        <p:spPr>
          <a:xfrm>
            <a:off x="8307888" y="1942345"/>
            <a:ext cx="0" cy="453129"/>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xmlns="" id="{72C6084A-5BD5-4CE9-9983-9957FE532A15}"/>
              </a:ext>
            </a:extLst>
          </p:cNvPr>
          <p:cNvSpPr txBox="1"/>
          <p:nvPr/>
        </p:nvSpPr>
        <p:spPr>
          <a:xfrm>
            <a:off x="9024868" y="1570080"/>
            <a:ext cx="139763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ko-KR" dirty="0" smtClean="0">
                <a:solidFill>
                  <a:schemeClr val="bg1"/>
                </a:solidFill>
                <a:cs typeface="Arial" pitchFamily="34" charset="0"/>
              </a:rPr>
              <a:t>3 456 200</a:t>
            </a:r>
            <a:endParaRPr lang="ko-KR" altLang="en-US" dirty="0">
              <a:solidFill>
                <a:schemeClr val="bg1"/>
              </a:solidFill>
              <a:cs typeface="Arial" pitchFamily="34" charset="0"/>
            </a:endParaRPr>
          </a:p>
        </p:txBody>
      </p:sp>
      <p:sp>
        <p:nvSpPr>
          <p:cNvPr id="119" name="Rectangle 118">
            <a:extLst>
              <a:ext uri="{FF2B5EF4-FFF2-40B4-BE49-F238E27FC236}">
                <a16:creationId xmlns:a16="http://schemas.microsoft.com/office/drawing/2014/main" xmlns="" id="{03DB2CE8-972D-4D56-8C3E-01F68F62EF6B}"/>
              </a:ext>
            </a:extLst>
          </p:cNvPr>
          <p:cNvSpPr/>
          <p:nvPr/>
        </p:nvSpPr>
        <p:spPr>
          <a:xfrm>
            <a:off x="9017387" y="2441544"/>
            <a:ext cx="1380404" cy="203588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0" name="TextBox 119">
            <a:extLst>
              <a:ext uri="{FF2B5EF4-FFF2-40B4-BE49-F238E27FC236}">
                <a16:creationId xmlns:a16="http://schemas.microsoft.com/office/drawing/2014/main" xmlns="" id="{8AD54533-5289-456D-B471-518111B21A92}"/>
              </a:ext>
            </a:extLst>
          </p:cNvPr>
          <p:cNvSpPr txBox="1"/>
          <p:nvPr/>
        </p:nvSpPr>
        <p:spPr>
          <a:xfrm>
            <a:off x="8955252" y="2912756"/>
            <a:ext cx="1442538" cy="954107"/>
          </a:xfrm>
          <a:prstGeom prst="rect">
            <a:avLst/>
          </a:prstGeom>
          <a:noFill/>
        </p:spPr>
        <p:txBody>
          <a:bodyPr wrap="square" rtlCol="0">
            <a:spAutoFit/>
          </a:bodyPr>
          <a:lstStyle/>
          <a:p>
            <a:pPr algn="ctr"/>
            <a:r>
              <a:rPr lang="mn-MN" sz="1400" dirty="0">
                <a:solidFill>
                  <a:schemeClr val="dk1"/>
                </a:solidFill>
                <a:latin typeface="Arial" pitchFamily="34" charset="0"/>
                <a:cs typeface="Arial" pitchFamily="34" charset="0"/>
              </a:rPr>
              <a:t>Таван толгойд мал угаадгын ванн барих </a:t>
            </a:r>
            <a:endParaRPr lang="en-US" sz="1400" dirty="0">
              <a:latin typeface="Arial" pitchFamily="34" charset="0"/>
              <a:cs typeface="Arial" pitchFamily="34" charset="0"/>
            </a:endParaRPr>
          </a:p>
          <a:p>
            <a:pPr>
              <a:defRPr/>
            </a:pPr>
            <a:endParaRPr lang="ko-KR" altLang="en-US" sz="1400" dirty="0">
              <a:solidFill>
                <a:schemeClr val="bg1"/>
              </a:solidFill>
              <a:latin typeface="Arial" pitchFamily="34" charset="0"/>
              <a:cs typeface="Arial" pitchFamily="34" charset="0"/>
            </a:endParaRPr>
          </a:p>
        </p:txBody>
      </p:sp>
      <p:sp>
        <p:nvSpPr>
          <p:cNvPr id="122" name="TextBox 121">
            <a:extLst>
              <a:ext uri="{FF2B5EF4-FFF2-40B4-BE49-F238E27FC236}">
                <a16:creationId xmlns:a16="http://schemas.microsoft.com/office/drawing/2014/main" xmlns="" id="{72C6084A-5BD5-4CE9-9983-9957FE532A15}"/>
              </a:ext>
            </a:extLst>
          </p:cNvPr>
          <p:cNvSpPr txBox="1"/>
          <p:nvPr/>
        </p:nvSpPr>
        <p:spPr>
          <a:xfrm>
            <a:off x="9227108" y="4840556"/>
            <a:ext cx="136482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mn-MN" altLang="ko-KR" sz="1400" b="1" dirty="0">
                <a:solidFill>
                  <a:schemeClr val="bg1"/>
                </a:solidFill>
                <a:cs typeface="Arial" pitchFamily="34" charset="0"/>
              </a:rPr>
              <a:t>Бэлчээрийн менжмент</a:t>
            </a:r>
            <a:endParaRPr lang="ko-KR" altLang="en-US" sz="1400" b="1" dirty="0">
              <a:solidFill>
                <a:schemeClr val="bg1"/>
              </a:solidFill>
              <a:cs typeface="Arial" pitchFamily="34" charset="0"/>
            </a:endParaRPr>
          </a:p>
        </p:txBody>
      </p:sp>
      <p:cxnSp>
        <p:nvCxnSpPr>
          <p:cNvPr id="123" name="Straight Connector 122">
            <a:extLst>
              <a:ext uri="{FF2B5EF4-FFF2-40B4-BE49-F238E27FC236}">
                <a16:creationId xmlns:a16="http://schemas.microsoft.com/office/drawing/2014/main" xmlns="" id="{92069D36-F024-404C-86A6-18A70045CC34}"/>
              </a:ext>
            </a:extLst>
          </p:cNvPr>
          <p:cNvCxnSpPr/>
          <p:nvPr/>
        </p:nvCxnSpPr>
        <p:spPr>
          <a:xfrm>
            <a:off x="9732573" y="1951162"/>
            <a:ext cx="0" cy="453129"/>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xmlns="" id="{72C6084A-5BD5-4CE9-9983-9957FE532A15}"/>
              </a:ext>
            </a:extLst>
          </p:cNvPr>
          <p:cNvSpPr txBox="1"/>
          <p:nvPr/>
        </p:nvSpPr>
        <p:spPr>
          <a:xfrm>
            <a:off x="10577704" y="1570080"/>
            <a:ext cx="141541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ko-KR" dirty="0" smtClean="0">
                <a:solidFill>
                  <a:schemeClr val="bg1"/>
                </a:solidFill>
                <a:cs typeface="Arial" pitchFamily="34" charset="0"/>
              </a:rPr>
              <a:t>4 560 200</a:t>
            </a:r>
            <a:endParaRPr lang="ko-KR" altLang="en-US" dirty="0">
              <a:solidFill>
                <a:schemeClr val="bg1"/>
              </a:solidFill>
              <a:cs typeface="Arial" pitchFamily="34" charset="0"/>
            </a:endParaRPr>
          </a:p>
        </p:txBody>
      </p:sp>
      <p:sp>
        <p:nvSpPr>
          <p:cNvPr id="125" name="Rectangle 124">
            <a:extLst>
              <a:ext uri="{FF2B5EF4-FFF2-40B4-BE49-F238E27FC236}">
                <a16:creationId xmlns:a16="http://schemas.microsoft.com/office/drawing/2014/main" xmlns="" id="{03DB2CE8-972D-4D56-8C3E-01F68F62EF6B}"/>
              </a:ext>
            </a:extLst>
          </p:cNvPr>
          <p:cNvSpPr/>
          <p:nvPr/>
        </p:nvSpPr>
        <p:spPr>
          <a:xfrm>
            <a:off x="10429425" y="2431875"/>
            <a:ext cx="1563697" cy="203588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6" name="TextBox 125">
            <a:extLst>
              <a:ext uri="{FF2B5EF4-FFF2-40B4-BE49-F238E27FC236}">
                <a16:creationId xmlns:a16="http://schemas.microsoft.com/office/drawing/2014/main" xmlns="" id="{8AD54533-5289-456D-B471-518111B21A92}"/>
              </a:ext>
            </a:extLst>
          </p:cNvPr>
          <p:cNvSpPr txBox="1"/>
          <p:nvPr/>
        </p:nvSpPr>
        <p:spPr>
          <a:xfrm>
            <a:off x="10455303" y="2906390"/>
            <a:ext cx="1442538" cy="954107"/>
          </a:xfrm>
          <a:prstGeom prst="rect">
            <a:avLst/>
          </a:prstGeom>
          <a:noFill/>
        </p:spPr>
        <p:txBody>
          <a:bodyPr wrap="square" rtlCol="0">
            <a:spAutoFit/>
          </a:bodyPr>
          <a:lstStyle/>
          <a:p>
            <a:pPr algn="ctr">
              <a:defRPr/>
            </a:pPr>
            <a:r>
              <a:rPr lang="mn-MN" sz="1400" dirty="0">
                <a:solidFill>
                  <a:schemeClr val="dk1"/>
                </a:solidFill>
                <a:latin typeface="Arial" pitchFamily="34" charset="0"/>
                <a:cs typeface="Arial" pitchFamily="34" charset="0"/>
              </a:rPr>
              <a:t>1-р багийн худгийн үлдэгдэл төсөв </a:t>
            </a:r>
            <a:endParaRPr lang="en-US" sz="1100" dirty="0">
              <a:latin typeface="Arial" pitchFamily="34" charset="0"/>
              <a:cs typeface="Arial" pitchFamily="34" charset="0"/>
            </a:endParaRPr>
          </a:p>
          <a:p>
            <a:pPr>
              <a:defRPr/>
            </a:pPr>
            <a:endParaRPr lang="ko-KR" altLang="en-US" sz="1400" dirty="0">
              <a:solidFill>
                <a:schemeClr val="bg1"/>
              </a:solidFill>
              <a:latin typeface="Arial" pitchFamily="34" charset="0"/>
              <a:cs typeface="Arial" pitchFamily="34" charset="0"/>
            </a:endParaRPr>
          </a:p>
        </p:txBody>
      </p:sp>
      <p:sp>
        <p:nvSpPr>
          <p:cNvPr id="128" name="TextBox 127">
            <a:extLst>
              <a:ext uri="{FF2B5EF4-FFF2-40B4-BE49-F238E27FC236}">
                <a16:creationId xmlns:a16="http://schemas.microsoft.com/office/drawing/2014/main" xmlns="" id="{72C6084A-5BD5-4CE9-9983-9957FE532A15}"/>
              </a:ext>
            </a:extLst>
          </p:cNvPr>
          <p:cNvSpPr txBox="1"/>
          <p:nvPr/>
        </p:nvSpPr>
        <p:spPr>
          <a:xfrm>
            <a:off x="10628303" y="4834190"/>
            <a:ext cx="136482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mn-MN" sz="1400" b="1" dirty="0">
                <a:solidFill>
                  <a:schemeClr val="bg1"/>
                </a:solidFill>
              </a:rPr>
              <a:t>Баянговь ус ХХК </a:t>
            </a:r>
            <a:endParaRPr lang="ko-KR" altLang="en-US" sz="1400" b="1" dirty="0">
              <a:solidFill>
                <a:schemeClr val="bg1"/>
              </a:solidFill>
              <a:cs typeface="Arial" pitchFamily="34" charset="0"/>
            </a:endParaRPr>
          </a:p>
        </p:txBody>
      </p:sp>
      <p:cxnSp>
        <p:nvCxnSpPr>
          <p:cNvPr id="129" name="Straight Connector 128">
            <a:extLst>
              <a:ext uri="{FF2B5EF4-FFF2-40B4-BE49-F238E27FC236}">
                <a16:creationId xmlns:a16="http://schemas.microsoft.com/office/drawing/2014/main" xmlns="" id="{92069D36-F024-404C-86A6-18A70045CC34}"/>
              </a:ext>
            </a:extLst>
          </p:cNvPr>
          <p:cNvCxnSpPr/>
          <p:nvPr/>
        </p:nvCxnSpPr>
        <p:spPr>
          <a:xfrm>
            <a:off x="11255731" y="1929319"/>
            <a:ext cx="0" cy="453129"/>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389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xmlns="" id="{206381AD-4C2B-4745-99B1-0BBCE6131A71}"/>
              </a:ext>
            </a:extLst>
          </p:cNvPr>
          <p:cNvSpPr txBox="1">
            <a:spLocks/>
          </p:cNvSpPr>
          <p:nvPr/>
        </p:nvSpPr>
        <p:spPr>
          <a:xfrm>
            <a:off x="323529" y="711031"/>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2400" b="1" dirty="0" smtClean="0"/>
              <a:t>2021-2022 онд ОНХС-аас батлагдсан төсөв</a:t>
            </a:r>
            <a:endParaRPr lang="en-US" sz="2400" b="1" dirty="0"/>
          </a:p>
        </p:txBody>
      </p:sp>
      <p:pic>
        <p:nvPicPr>
          <p:cNvPr id="1026" name="Picture 2" descr="C:\Users\Mongolia Best\Desktop\lhawuu\271612899_356296902513460_6414433649839871622_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01" b="12526"/>
          <a:stretch/>
        </p:blipFill>
        <p:spPr bwMode="auto">
          <a:xfrm>
            <a:off x="1789611" y="1435278"/>
            <a:ext cx="3696176" cy="47920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ngolia Best\Desktop\lhawuu\271729616_2397407100395107_884269556087351071_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23" b="21603"/>
          <a:stretch/>
        </p:blipFill>
        <p:spPr bwMode="auto">
          <a:xfrm>
            <a:off x="5889996" y="1435277"/>
            <a:ext cx="4167611" cy="479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54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A2FAAB7-4EF9-4D6E-8C91-68D03D2E719C}"/>
              </a:ext>
            </a:extLst>
          </p:cNvPr>
          <p:cNvSpPr/>
          <p:nvPr/>
        </p:nvSpPr>
        <p:spPr>
          <a:xfrm>
            <a:off x="531342" y="2369797"/>
            <a:ext cx="3274540" cy="2313415"/>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9BAF379-659C-49EB-AD85-6FBAF547295D}"/>
              </a:ext>
            </a:extLst>
          </p:cNvPr>
          <p:cNvSpPr/>
          <p:nvPr/>
        </p:nvSpPr>
        <p:spPr>
          <a:xfrm>
            <a:off x="4101428" y="2369797"/>
            <a:ext cx="3260951" cy="2313416"/>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89859BED-40E3-4493-A128-09099708901F}"/>
              </a:ext>
            </a:extLst>
          </p:cNvPr>
          <p:cNvSpPr/>
          <p:nvPr/>
        </p:nvSpPr>
        <p:spPr>
          <a:xfrm>
            <a:off x="7808059" y="2339892"/>
            <a:ext cx="3498374" cy="2313415"/>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323529" y="1017426"/>
            <a:ext cx="11573197" cy="724247"/>
          </a:xfrm>
          <a:prstGeom prst="rect">
            <a:avLst/>
          </a:prstGeom>
        </p:spPr>
        <p:txBody>
          <a:bodyPr/>
          <a:lstStyle/>
          <a:p>
            <a:r>
              <a:rPr lang="mn-MN" sz="2400" b="1" dirty="0" smtClean="0"/>
              <a:t>“Борхын цагаан овоо” ХХК</a:t>
            </a:r>
          </a:p>
          <a:p>
            <a:r>
              <a:rPr lang="mn-MN" sz="2400" b="1" dirty="0">
                <a:solidFill>
                  <a:schemeClr val="dk1"/>
                </a:solidFill>
                <a:latin typeface="Arial" pitchFamily="34" charset="0"/>
              </a:rPr>
              <a:t>Баяр наадмын талбайн засвар </a:t>
            </a:r>
            <a:endParaRPr lang="en-US" sz="2400" b="1" dirty="0">
              <a:latin typeface="Arial" pitchFamily="34" charset="0"/>
            </a:endParaRPr>
          </a:p>
          <a:p>
            <a:endParaRPr lang="en-US" sz="2400" b="1" dirty="0"/>
          </a:p>
        </p:txBody>
      </p:sp>
      <p:pic>
        <p:nvPicPr>
          <p:cNvPr id="15" name="Picture 14" descr="C:\Users\User\Documents\Documents\Наадмын талбайн засвар 2.jpg"/>
          <p:cNvPicPr/>
          <p:nvPr/>
        </p:nvPicPr>
        <p:blipFill>
          <a:blip r:embed="rId2">
            <a:extLst>
              <a:ext uri="{28A0092B-C50C-407E-A947-70E740481C1C}">
                <a14:useLocalDpi xmlns:a14="http://schemas.microsoft.com/office/drawing/2010/main" val="0"/>
              </a:ext>
            </a:extLst>
          </a:blip>
          <a:srcRect/>
          <a:stretch>
            <a:fillRect/>
          </a:stretch>
        </p:blipFill>
        <p:spPr bwMode="auto">
          <a:xfrm>
            <a:off x="531341" y="2382155"/>
            <a:ext cx="3274540" cy="2316116"/>
          </a:xfrm>
          <a:prstGeom prst="rect">
            <a:avLst/>
          </a:prstGeom>
          <a:noFill/>
          <a:ln>
            <a:noFill/>
          </a:ln>
        </p:spPr>
      </p:pic>
      <p:pic>
        <p:nvPicPr>
          <p:cNvPr id="16" name="Picture 15" descr="C:\Users\User\Documents\Documents\Наадмын талбайн засвар 3.jpg"/>
          <p:cNvPicPr/>
          <p:nvPr/>
        </p:nvPicPr>
        <p:blipFill>
          <a:blip r:embed="rId3">
            <a:extLst>
              <a:ext uri="{28A0092B-C50C-407E-A947-70E740481C1C}">
                <a14:useLocalDpi xmlns:a14="http://schemas.microsoft.com/office/drawing/2010/main" val="0"/>
              </a:ext>
            </a:extLst>
          </a:blip>
          <a:srcRect/>
          <a:stretch>
            <a:fillRect/>
          </a:stretch>
        </p:blipFill>
        <p:spPr bwMode="auto">
          <a:xfrm>
            <a:off x="4093191" y="2369798"/>
            <a:ext cx="3271446" cy="2313414"/>
          </a:xfrm>
          <a:prstGeom prst="rect">
            <a:avLst/>
          </a:prstGeom>
          <a:noFill/>
          <a:ln>
            <a:noFill/>
          </a:ln>
        </p:spPr>
      </p:pic>
      <p:pic>
        <p:nvPicPr>
          <p:cNvPr id="17" name="Picture 16" descr="C:\Users\User\Documents\Documents\Наадмын талбайн засвар.jpg"/>
          <p:cNvPicPr/>
          <p:nvPr/>
        </p:nvPicPr>
        <p:blipFill>
          <a:blip r:embed="rId4">
            <a:extLst>
              <a:ext uri="{28A0092B-C50C-407E-A947-70E740481C1C}">
                <a14:useLocalDpi xmlns:a14="http://schemas.microsoft.com/office/drawing/2010/main" val="0"/>
              </a:ext>
            </a:extLst>
          </a:blip>
          <a:srcRect/>
          <a:stretch>
            <a:fillRect/>
          </a:stretch>
        </p:blipFill>
        <p:spPr bwMode="auto">
          <a:xfrm>
            <a:off x="7808059" y="2339892"/>
            <a:ext cx="3498374" cy="2306187"/>
          </a:xfrm>
          <a:prstGeom prst="rect">
            <a:avLst/>
          </a:prstGeom>
          <a:noFill/>
          <a:ln>
            <a:noFill/>
          </a:ln>
        </p:spPr>
      </p:pic>
    </p:spTree>
    <p:extLst>
      <p:ext uri="{BB962C8B-B14F-4D97-AF65-F5344CB8AC3E}">
        <p14:creationId xmlns:p14="http://schemas.microsoft.com/office/powerpoint/2010/main" val="2909034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xmlns="" id="{9A2FAAB7-4EF9-4D6E-8C91-68D03D2E719C}"/>
              </a:ext>
            </a:extLst>
          </p:cNvPr>
          <p:cNvSpPr/>
          <p:nvPr/>
        </p:nvSpPr>
        <p:spPr>
          <a:xfrm>
            <a:off x="531342" y="2478981"/>
            <a:ext cx="3274540" cy="2313415"/>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B9BAF379-659C-49EB-AD85-6FBAF547295D}"/>
              </a:ext>
            </a:extLst>
          </p:cNvPr>
          <p:cNvSpPr/>
          <p:nvPr/>
        </p:nvSpPr>
        <p:spPr>
          <a:xfrm>
            <a:off x="4101428" y="2478981"/>
            <a:ext cx="3260951" cy="2313416"/>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89859BED-40E3-4493-A128-09099708901F}"/>
              </a:ext>
            </a:extLst>
          </p:cNvPr>
          <p:cNvSpPr/>
          <p:nvPr/>
        </p:nvSpPr>
        <p:spPr>
          <a:xfrm>
            <a:off x="7808059" y="2449076"/>
            <a:ext cx="3498374" cy="2313415"/>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
            <a:extLst>
              <a:ext uri="{FF2B5EF4-FFF2-40B4-BE49-F238E27FC236}">
                <a16:creationId xmlns:a16="http://schemas.microsoft.com/office/drawing/2014/main" xmlns="" id="{206381AD-4C2B-4745-99B1-0BBCE6131A71}"/>
              </a:ext>
            </a:extLst>
          </p:cNvPr>
          <p:cNvSpPr txBox="1">
            <a:spLocks/>
          </p:cNvSpPr>
          <p:nvPr/>
        </p:nvSpPr>
        <p:spPr>
          <a:xfrm>
            <a:off x="323529" y="1081297"/>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2000" b="1" dirty="0" smtClean="0"/>
              <a:t>“Борхын цагаан овоо” ХХК </a:t>
            </a:r>
          </a:p>
          <a:p>
            <a:r>
              <a:rPr lang="mn-MN" sz="2000" b="1" dirty="0" smtClean="0">
                <a:solidFill>
                  <a:schemeClr val="dk1"/>
                </a:solidFill>
                <a:latin typeface="Arial" pitchFamily="34" charset="0"/>
              </a:rPr>
              <a:t>Сумын </a:t>
            </a:r>
            <a:r>
              <a:rPr lang="mn-MN" sz="2000" b="1" dirty="0">
                <a:solidFill>
                  <a:schemeClr val="dk1"/>
                </a:solidFill>
                <a:latin typeface="Arial" pitchFamily="34" charset="0"/>
              </a:rPr>
              <a:t>цэцэрлэгт хүрээлэнгийн засвар </a:t>
            </a:r>
            <a:endParaRPr lang="en-US" sz="2000" b="1" dirty="0">
              <a:latin typeface="Arial" pitchFamily="34" charset="0"/>
            </a:endParaRPr>
          </a:p>
          <a:p>
            <a:endParaRPr lang="en-US" sz="2000" b="1" dirty="0"/>
          </a:p>
        </p:txBody>
      </p:sp>
      <p:pic>
        <p:nvPicPr>
          <p:cNvPr id="64" name="Picture 63" descr="C:\Users\User\Documents\Documents\Наадмын талбайн засвар 2.jpg"/>
          <p:cNvPicPr/>
          <p:nvPr/>
        </p:nvPicPr>
        <p:blipFill>
          <a:blip r:embed="rId2">
            <a:extLst>
              <a:ext uri="{28A0092B-C50C-407E-A947-70E740481C1C}">
                <a14:useLocalDpi xmlns:a14="http://schemas.microsoft.com/office/drawing/2010/main" val="0"/>
              </a:ext>
            </a:extLst>
          </a:blip>
          <a:srcRect/>
          <a:stretch>
            <a:fillRect/>
          </a:stretch>
        </p:blipFill>
        <p:spPr bwMode="auto">
          <a:xfrm>
            <a:off x="531341" y="2842129"/>
            <a:ext cx="3274540" cy="1965325"/>
          </a:xfrm>
          <a:prstGeom prst="rect">
            <a:avLst/>
          </a:prstGeom>
          <a:noFill/>
          <a:ln>
            <a:noFill/>
          </a:ln>
        </p:spPr>
      </p:pic>
      <p:pic>
        <p:nvPicPr>
          <p:cNvPr id="65" name="Picture 64" descr="C:\Users\User\Documents\Documents\Наадмын талбайн засвар 3.jpg"/>
          <p:cNvPicPr/>
          <p:nvPr/>
        </p:nvPicPr>
        <p:blipFill>
          <a:blip r:embed="rId3">
            <a:extLst>
              <a:ext uri="{28A0092B-C50C-407E-A947-70E740481C1C}">
                <a14:useLocalDpi xmlns:a14="http://schemas.microsoft.com/office/drawing/2010/main" val="0"/>
              </a:ext>
            </a:extLst>
          </a:blip>
          <a:srcRect/>
          <a:stretch>
            <a:fillRect/>
          </a:stretch>
        </p:blipFill>
        <p:spPr bwMode="auto">
          <a:xfrm>
            <a:off x="4093191" y="2829610"/>
            <a:ext cx="3271446" cy="1962785"/>
          </a:xfrm>
          <a:prstGeom prst="rect">
            <a:avLst/>
          </a:prstGeom>
          <a:noFill/>
          <a:ln>
            <a:noFill/>
          </a:ln>
        </p:spPr>
      </p:pic>
      <p:pic>
        <p:nvPicPr>
          <p:cNvPr id="66" name="Picture 65" descr="C:\Users\User\Documents\Documents\Наадмын талбайн засвар.jpg"/>
          <p:cNvPicPr/>
          <p:nvPr/>
        </p:nvPicPr>
        <p:blipFill>
          <a:blip r:embed="rId4">
            <a:extLst>
              <a:ext uri="{28A0092B-C50C-407E-A947-70E740481C1C}">
                <a14:useLocalDpi xmlns:a14="http://schemas.microsoft.com/office/drawing/2010/main" val="0"/>
              </a:ext>
            </a:extLst>
          </a:blip>
          <a:srcRect/>
          <a:stretch>
            <a:fillRect/>
          </a:stretch>
        </p:blipFill>
        <p:spPr bwMode="auto">
          <a:xfrm>
            <a:off x="7808059" y="2836776"/>
            <a:ext cx="3498374" cy="1918487"/>
          </a:xfrm>
          <a:prstGeom prst="rect">
            <a:avLst/>
          </a:prstGeom>
          <a:noFill/>
          <a:ln>
            <a:noFill/>
          </a:ln>
        </p:spPr>
      </p:pic>
      <p:pic>
        <p:nvPicPr>
          <p:cNvPr id="68" name="Picture 67" descr="C:\Users\User\Documents\Documents\цэцэрлэгт хүрээлэн 18.jpg"/>
          <p:cNvPicPr/>
          <p:nvPr/>
        </p:nvPicPr>
        <p:blipFill>
          <a:blip r:embed="rId5">
            <a:extLst>
              <a:ext uri="{28A0092B-C50C-407E-A947-70E740481C1C}">
                <a14:useLocalDpi xmlns:a14="http://schemas.microsoft.com/office/drawing/2010/main" val="0"/>
              </a:ext>
            </a:extLst>
          </a:blip>
          <a:srcRect/>
          <a:stretch>
            <a:fillRect/>
          </a:stretch>
        </p:blipFill>
        <p:spPr bwMode="auto">
          <a:xfrm>
            <a:off x="475447" y="2503286"/>
            <a:ext cx="3330435" cy="2291465"/>
          </a:xfrm>
          <a:prstGeom prst="rect">
            <a:avLst/>
          </a:prstGeom>
          <a:noFill/>
          <a:ln>
            <a:noFill/>
          </a:ln>
        </p:spPr>
      </p:pic>
      <p:pic>
        <p:nvPicPr>
          <p:cNvPr id="69" name="Picture 68" descr="C:\Users\User\Documents\Documents\цэцэрлэгт хүрээлэн 16.jpg"/>
          <p:cNvPicPr/>
          <p:nvPr/>
        </p:nvPicPr>
        <p:blipFill>
          <a:blip r:embed="rId6">
            <a:extLst>
              <a:ext uri="{28A0092B-C50C-407E-A947-70E740481C1C}">
                <a14:useLocalDpi xmlns:a14="http://schemas.microsoft.com/office/drawing/2010/main" val="0"/>
              </a:ext>
            </a:extLst>
          </a:blip>
          <a:srcRect/>
          <a:stretch>
            <a:fillRect/>
          </a:stretch>
        </p:blipFill>
        <p:spPr bwMode="auto">
          <a:xfrm>
            <a:off x="4101428" y="2478981"/>
            <a:ext cx="3260951" cy="2328473"/>
          </a:xfrm>
          <a:prstGeom prst="rect">
            <a:avLst/>
          </a:prstGeom>
          <a:noFill/>
          <a:ln>
            <a:noFill/>
          </a:ln>
        </p:spPr>
      </p:pic>
      <p:pic>
        <p:nvPicPr>
          <p:cNvPr id="70" name="Picture 69" descr="C:\Users\User\Documents\Documents\цэцэрлэгт хүрээлэн 11.jpg"/>
          <p:cNvPicPr/>
          <p:nvPr/>
        </p:nvPicPr>
        <p:blipFill>
          <a:blip r:embed="rId7">
            <a:extLst>
              <a:ext uri="{28A0092B-C50C-407E-A947-70E740481C1C}">
                <a14:useLocalDpi xmlns:a14="http://schemas.microsoft.com/office/drawing/2010/main" val="0"/>
              </a:ext>
            </a:extLst>
          </a:blip>
          <a:srcRect/>
          <a:stretch>
            <a:fillRect/>
          </a:stretch>
        </p:blipFill>
        <p:spPr bwMode="auto">
          <a:xfrm>
            <a:off x="7820416" y="2456768"/>
            <a:ext cx="3498374" cy="2310913"/>
          </a:xfrm>
          <a:prstGeom prst="rect">
            <a:avLst/>
          </a:prstGeom>
          <a:noFill/>
          <a:ln>
            <a:noFill/>
          </a:ln>
        </p:spPr>
      </p:pic>
    </p:spTree>
    <p:extLst>
      <p:ext uri="{BB962C8B-B14F-4D97-AF65-F5344CB8AC3E}">
        <p14:creationId xmlns:p14="http://schemas.microsoft.com/office/powerpoint/2010/main" val="552354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2122" y="1100278"/>
            <a:ext cx="11573197" cy="724247"/>
          </a:xfrm>
        </p:spPr>
        <p:txBody>
          <a:bodyPr/>
          <a:lstStyle/>
          <a:p>
            <a:r>
              <a:rPr lang="mn-MN" sz="2000" b="1" dirty="0" smtClean="0"/>
              <a:t>Иргэн Э.Лхагва</a:t>
            </a:r>
          </a:p>
          <a:p>
            <a:pPr>
              <a:defRPr/>
            </a:pPr>
            <a:r>
              <a:rPr lang="mn-MN" sz="2000" b="1" dirty="0">
                <a:solidFill>
                  <a:schemeClr val="dk1"/>
                </a:solidFill>
                <a:latin typeface="Arial" pitchFamily="34" charset="0"/>
              </a:rPr>
              <a:t>4-р багийн өвсний фондны засвар </a:t>
            </a:r>
            <a:endParaRPr lang="en-US" sz="2000" b="1" dirty="0">
              <a:latin typeface="Arial" pitchFamily="34" charset="0"/>
            </a:endParaRPr>
          </a:p>
          <a:p>
            <a:pPr>
              <a:defRPr/>
            </a:pPr>
            <a:endParaRPr lang="ko-KR" altLang="en-US" sz="2000" b="1" dirty="0">
              <a:solidFill>
                <a:schemeClr val="bg1"/>
              </a:solidFill>
              <a:latin typeface="Arial" pitchFamily="34" charset="0"/>
            </a:endParaRPr>
          </a:p>
          <a:p>
            <a:r>
              <a:rPr lang="mn-MN" sz="2000" b="1" dirty="0" smtClean="0"/>
              <a:t> </a:t>
            </a:r>
            <a:endParaRPr lang="en-US" sz="2000" b="1" dirty="0"/>
          </a:p>
        </p:txBody>
      </p:sp>
      <p:sp>
        <p:nvSpPr>
          <p:cNvPr id="3" name="Rectangle 2">
            <a:extLst>
              <a:ext uri="{FF2B5EF4-FFF2-40B4-BE49-F238E27FC236}">
                <a16:creationId xmlns:a16="http://schemas.microsoft.com/office/drawing/2014/main" xmlns="" id="{9A2FAAB7-4EF9-4D6E-8C91-68D03D2E719C}"/>
              </a:ext>
            </a:extLst>
          </p:cNvPr>
          <p:cNvSpPr/>
          <p:nvPr/>
        </p:nvSpPr>
        <p:spPr>
          <a:xfrm>
            <a:off x="531341" y="2147658"/>
            <a:ext cx="4886281" cy="3020783"/>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9BAF379-659C-49EB-AD85-6FBAF547295D}"/>
              </a:ext>
            </a:extLst>
          </p:cNvPr>
          <p:cNvSpPr/>
          <p:nvPr/>
        </p:nvSpPr>
        <p:spPr>
          <a:xfrm>
            <a:off x="5998721" y="2147659"/>
            <a:ext cx="4759295" cy="3020782"/>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Mongolia Best\Desktop\lhawuu\245530556_207111424861154_706180893167638247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42" y="2089255"/>
            <a:ext cx="4886281" cy="310138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ongolia Best\Desktop\lhawuu\245663457_565295161237651_772452940132879146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721" y="2147658"/>
            <a:ext cx="4759295" cy="302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69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303</Words>
  <Application>Microsoft Office PowerPoint</Application>
  <PresentationFormat>Custom</PresentationFormat>
  <Paragraphs>66</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Mongolia Best</cp:lastModifiedBy>
  <cp:revision>144</cp:revision>
  <dcterms:created xsi:type="dcterms:W3CDTF">2019-01-14T06:35:35Z</dcterms:created>
  <dcterms:modified xsi:type="dcterms:W3CDTF">2022-01-12T07:49:24Z</dcterms:modified>
</cp:coreProperties>
</file>